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slideLayouts/slideLayout202.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 id="2147483925" r:id="rId2"/>
    <p:sldMasterId id="2147483937" r:id="rId3"/>
    <p:sldMasterId id="2147483949" r:id="rId4"/>
    <p:sldMasterId id="2147483961" r:id="rId5"/>
    <p:sldMasterId id="2147483973" r:id="rId6"/>
    <p:sldMasterId id="2147483985" r:id="rId7"/>
    <p:sldMasterId id="2147483997" r:id="rId8"/>
    <p:sldMasterId id="2147484009" r:id="rId9"/>
    <p:sldMasterId id="2147484542" r:id="rId10"/>
    <p:sldMasterId id="2147484555" r:id="rId11"/>
    <p:sldMasterId id="2147484568" r:id="rId12"/>
    <p:sldMasterId id="2147484580" r:id="rId13"/>
    <p:sldMasterId id="2147484592" r:id="rId14"/>
    <p:sldMasterId id="2147484604" r:id="rId15"/>
    <p:sldMasterId id="2147484616" r:id="rId16"/>
    <p:sldMasterId id="2147484628" r:id="rId17"/>
    <p:sldMasterId id="2147484640" r:id="rId18"/>
    <p:sldMasterId id="2147484652" r:id="rId19"/>
    <p:sldMasterId id="2147484653" r:id="rId20"/>
    <p:sldMasterId id="2147484655" r:id="rId21"/>
  </p:sldMasterIdLst>
  <p:notesMasterIdLst>
    <p:notesMasterId r:id="rId81"/>
  </p:notesMasterIdLst>
  <p:handoutMasterIdLst>
    <p:handoutMasterId r:id="rId82"/>
  </p:handoutMasterIdLst>
  <p:sldIdLst>
    <p:sldId id="400" r:id="rId22"/>
    <p:sldId id="406" r:id="rId23"/>
    <p:sldId id="443" r:id="rId24"/>
    <p:sldId id="420" r:id="rId25"/>
    <p:sldId id="421" r:id="rId26"/>
    <p:sldId id="422" r:id="rId27"/>
    <p:sldId id="444" r:id="rId28"/>
    <p:sldId id="423" r:id="rId29"/>
    <p:sldId id="424" r:id="rId30"/>
    <p:sldId id="476" r:id="rId31"/>
    <p:sldId id="477" r:id="rId32"/>
    <p:sldId id="425" r:id="rId33"/>
    <p:sldId id="478" r:id="rId34"/>
    <p:sldId id="426" r:id="rId35"/>
    <p:sldId id="427" r:id="rId36"/>
    <p:sldId id="428" r:id="rId37"/>
    <p:sldId id="429" r:id="rId38"/>
    <p:sldId id="431" r:id="rId39"/>
    <p:sldId id="432" r:id="rId40"/>
    <p:sldId id="467" r:id="rId41"/>
    <p:sldId id="454" r:id="rId42"/>
    <p:sldId id="430" r:id="rId43"/>
    <p:sldId id="455" r:id="rId44"/>
    <p:sldId id="456" r:id="rId45"/>
    <p:sldId id="453" r:id="rId46"/>
    <p:sldId id="457" r:id="rId47"/>
    <p:sldId id="458" r:id="rId48"/>
    <p:sldId id="461" r:id="rId49"/>
    <p:sldId id="463" r:id="rId50"/>
    <p:sldId id="464" r:id="rId51"/>
    <p:sldId id="459" r:id="rId52"/>
    <p:sldId id="470" r:id="rId53"/>
    <p:sldId id="466" r:id="rId54"/>
    <p:sldId id="460" r:id="rId55"/>
    <p:sldId id="471" r:id="rId56"/>
    <p:sldId id="474" r:id="rId57"/>
    <p:sldId id="472" r:id="rId58"/>
    <p:sldId id="473" r:id="rId59"/>
    <p:sldId id="479" r:id="rId60"/>
    <p:sldId id="445" r:id="rId61"/>
    <p:sldId id="433" r:id="rId62"/>
    <p:sldId id="434" r:id="rId63"/>
    <p:sldId id="435" r:id="rId64"/>
    <p:sldId id="436" r:id="rId65"/>
    <p:sldId id="437" r:id="rId66"/>
    <p:sldId id="438" r:id="rId67"/>
    <p:sldId id="439" r:id="rId68"/>
    <p:sldId id="440" r:id="rId69"/>
    <p:sldId id="441" r:id="rId70"/>
    <p:sldId id="446" r:id="rId71"/>
    <p:sldId id="442" r:id="rId72"/>
    <p:sldId id="448" r:id="rId73"/>
    <p:sldId id="449" r:id="rId74"/>
    <p:sldId id="450" r:id="rId75"/>
    <p:sldId id="451" r:id="rId76"/>
    <p:sldId id="447" r:id="rId77"/>
    <p:sldId id="452" r:id="rId78"/>
    <p:sldId id="328" r:id="rId79"/>
    <p:sldId id="297" r:id="rId8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999"/>
    <a:srgbClr val="F2F2F2"/>
    <a:srgbClr val="2004EC"/>
    <a:srgbClr val="D5DFE4"/>
    <a:srgbClr val="156B13"/>
    <a:srgbClr val="140298"/>
    <a:srgbClr val="A57807"/>
    <a:srgbClr val="33CCCC"/>
    <a:srgbClr val="1B03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1" autoAdjust="0"/>
    <p:restoredTop sz="99216" autoAdjust="0"/>
  </p:normalViewPr>
  <p:slideViewPr>
    <p:cSldViewPr snapToObjects="1">
      <p:cViewPr varScale="1">
        <p:scale>
          <a:sx n="94" d="100"/>
          <a:sy n="94" d="100"/>
        </p:scale>
        <p:origin x="79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Objects="1">
      <p:cViewPr varScale="1">
        <p:scale>
          <a:sx n="56" d="100"/>
          <a:sy n="56" d="100"/>
        </p:scale>
        <p:origin x="-1860" y="-96"/>
      </p:cViewPr>
      <p:guideLst>
        <p:guide orient="horz" pos="2880"/>
        <p:guide pos="2160"/>
      </p:guideLst>
    </p:cSldViewPr>
  </p:notesViewPr>
  <p:gridSpacing cx="72010" cy="7201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70" Type="http://schemas.openxmlformats.org/officeDocument/2006/relationships/slide" Target="slides/slide49.xml"/><Relationship Id="rId71" Type="http://schemas.openxmlformats.org/officeDocument/2006/relationships/slide" Target="slides/slide50.xml"/><Relationship Id="rId72" Type="http://schemas.openxmlformats.org/officeDocument/2006/relationships/slide" Target="slides/slide51.xml"/><Relationship Id="rId73" Type="http://schemas.openxmlformats.org/officeDocument/2006/relationships/slide" Target="slides/slide52.xml"/><Relationship Id="rId74" Type="http://schemas.openxmlformats.org/officeDocument/2006/relationships/slide" Target="slides/slide53.xml"/><Relationship Id="rId75" Type="http://schemas.openxmlformats.org/officeDocument/2006/relationships/slide" Target="slides/slide54.xml"/><Relationship Id="rId76" Type="http://schemas.openxmlformats.org/officeDocument/2006/relationships/slide" Target="slides/slide55.xml"/><Relationship Id="rId77" Type="http://schemas.openxmlformats.org/officeDocument/2006/relationships/slide" Target="slides/slide56.xml"/><Relationship Id="rId78" Type="http://schemas.openxmlformats.org/officeDocument/2006/relationships/slide" Target="slides/slide57.xml"/><Relationship Id="rId79" Type="http://schemas.openxmlformats.org/officeDocument/2006/relationships/slide" Target="slides/slide58.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80" Type="http://schemas.openxmlformats.org/officeDocument/2006/relationships/slide" Target="slides/slide5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A552092B-3B52-48EC-83C3-47F8D580E07B}" type="datetimeFigureOut">
              <a:rPr lang="ru-RU"/>
              <a:pPr>
                <a:defRPr/>
              </a:pPr>
              <a:t>28.10.16</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r>
              <a:rPr lang="ru-RU"/>
              <a:t>123</a:t>
            </a:r>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4B19681F-1832-4CF8-89DE-E1A35A1E89CE}" type="slidenum">
              <a:rPr lang="ru-RU"/>
              <a:pPr>
                <a:defRPr/>
              </a:pPr>
              <a:t>‹#›</a:t>
            </a:fld>
            <a:endParaRPr lang="ru-RU"/>
          </a:p>
        </p:txBody>
      </p:sp>
    </p:spTree>
    <p:extLst>
      <p:ext uri="{BB962C8B-B14F-4D97-AF65-F5344CB8AC3E}">
        <p14:creationId xmlns:p14="http://schemas.microsoft.com/office/powerpoint/2010/main" val="17238446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349A7452-850A-4C0A-BC72-2FB626348F06}" type="datetimeFigureOut">
              <a:rPr lang="ru-RU"/>
              <a:pPr>
                <a:defRPr/>
              </a:pPr>
              <a:t>28.10.16</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4C1B19F-20E5-4867-A030-846F1629A007}" type="slidenum">
              <a:rPr lang="ru-RU"/>
              <a:pPr>
                <a:defRPr/>
              </a:pPr>
              <a:t>‹#›</a:t>
            </a:fld>
            <a:endParaRPr lang="ru-RU"/>
          </a:p>
        </p:txBody>
      </p:sp>
      <p:sp>
        <p:nvSpPr>
          <p:cNvPr id="9" name="Нижний колонтитул 8"/>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r>
              <a:rPr lang="ru-RU"/>
              <a:t>123</a:t>
            </a:r>
          </a:p>
        </p:txBody>
      </p:sp>
    </p:spTree>
    <p:extLst>
      <p:ext uri="{BB962C8B-B14F-4D97-AF65-F5344CB8AC3E}">
        <p14:creationId xmlns:p14="http://schemas.microsoft.com/office/powerpoint/2010/main" val="1398422520"/>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eveloper.apple.com/library/ios/documentation/General/Conceptual/DevPedia-CocoaCore/Notification.html#/apple_ref/doc/uid/TP40008195-CH35" TargetMode="External"/><Relationship Id="rId4" Type="http://schemas.openxmlformats.org/officeDocument/2006/relationships/hyperlink" Target="http://developer.apple.com/library/ios/documentation/iPhone/Conceptual/iPhoneOSProgrammingGuide/Performance/Performance.html#/apple_ref/doc/uid/TP40007072-CH8-SW6" TargetMode="External"/><Relationship Id="rId5" Type="http://schemas.openxmlformats.org/officeDocument/2006/relationships/hyperlink" Target="http://developer.apple.com/library/ios/documentation/iPhone/Conceptual/iPhoneOSProgrammingGuide/StandardBehaviors/StandardBehaviors.html#/apple_ref/doc/uid/TP40007072-CH4-SW63" TargetMode="External"/><Relationship Id="rId6" Type="http://schemas.openxmlformats.org/officeDocument/2006/relationships/hyperlink" Target="http://developer.apple.com/library/ios/documentation/iPhone/Conceptual/iPhoneOSProgrammingGuide/Performance/Performance.html#/apple_ref/doc/uid/TP40007072-CH8-SW56"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eveloper.apple.com/library/ios/documentation/UIKit/Reference/UIResponder_Class/Reference/Reference.html#/apple_ref/occ/cl/UIResponder" TargetMode="External"/><Relationship Id="rId4" Type="http://schemas.openxmlformats.org/officeDocument/2006/relationships/hyperlink" Target="http://developer.apple.com/library/ios/documentation/UIKit/Reference/UIViewController_Class/Reference/Reference.html#/apple_ref/occ/cl/UIViewController" TargetMode="External"/><Relationship Id="rId5" Type="http://schemas.openxmlformats.org/officeDocument/2006/relationships/hyperlink" Target="http://developer.apple.com/library/ios/documentation/UIKit/Reference/UIWindow_Class/UIWindowClassReference/UIWindowClassReference.html#/apple_ref/occ/cl/UIWindow" TargetMode="External"/><Relationship Id="rId6" Type="http://schemas.openxmlformats.org/officeDocument/2006/relationships/hyperlink" Target="http://developer.apple.com/library/ios/documentation/UIKit/Reference/UIView_Class/UIView/UIView.html#/apple_ref/occ/cl/UIView"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developer.apple.com/library/ios/#documentation/EventHandling/Conceptual/EventHandlingiPhoneOS/MultitouchEvents/MultitouchEvents.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developer.apple.com/library/ios/documentation/UIKit/Reference/UIGestureRecognizer_Class/Reference/Reference.html#/apple_ref/occ/cl/UIGestureRecognizer" TargetMode="External"/><Relationship Id="rId4" Type="http://schemas.openxmlformats.org/officeDocument/2006/relationships/hyperlink" Target="http://developer.apple.com/library/ios/documentation/UIKit/Reference/UIEvent_Class/Reference/Reference.html#/apple_ref/occ/cl/UIEvent" TargetMode="External"/><Relationship Id="rId5" Type="http://schemas.openxmlformats.org/officeDocument/2006/relationships/hyperlink" Target="http://developer.apple.com/library/ios/documentation/UIKit/Reference/UITouch_Class/Reference/Reference.html#/apple_ref/occ/cl/UITouch" TargetMode="External"/><Relationship Id="rId6" Type="http://schemas.openxmlformats.org/officeDocument/2006/relationships/hyperlink" Target="http://developer.apple.com/library/ios/documentation/General/Conceptual/DevPedia-CocoaCore/Collection.html#/apple_ref/doc/uid/TP40008195-CH10" TargetMode="External"/><Relationship Id="rId7" Type="http://schemas.openxmlformats.org/officeDocument/2006/relationships/hyperlink" Target="http://developer.apple.com/library/ios/documentation/General/Conceptual/Devpedia-CocoaApp/ApplicationObject.html#/apple_ref/doc/uid/TP40009071-CH10" TargetMode="External"/><Relationship Id="rId8" Type="http://schemas.openxmlformats.org/officeDocument/2006/relationships/hyperlink" Target="http://developer.apple.com/library/ios/documentation/General/Conceptual/Devpedia-CocoaApp/Window.html#/apple_ref/doc/uid/TP40009071-CH6" TargetMode="External"/><Relationship Id="rId9" Type="http://schemas.openxmlformats.org/officeDocument/2006/relationships/hyperlink" Target="http://developer.apple.com/library/ios/documentation/General/Conceptual/Devpedia-CocoaApp/View%20Hierarchy.html#/apple_ref/doc/uid/TP40009071-CH2"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eveloper.apple.com/library/ios/documentation/CoreMotion/Reference/CMMotionManager_Class/Reference/Reference.html#/apple_ref/occ/cl/CMMotionManager" TargetMode="External"/><Relationship Id="rId4" Type="http://schemas.openxmlformats.org/officeDocument/2006/relationships/hyperlink" Target="http://developer.apple.com/library/ios/documentation/CoreMotion/Reference/CMAccelerometerData_Class/Reference/Reference.html#/apple_ref/occ/cl/CMAccelerometerData" TargetMode="External"/><Relationship Id="rId5" Type="http://schemas.openxmlformats.org/officeDocument/2006/relationships/hyperlink" Target="http://developer.apple.com/library/ios/documentation/EventHandling/Conceptual/EventHandlingiPhoneOS/MotionEvents/MotionEvents.html#/apple_ref/doc/uid/TP40009541-CH4-SW27" TargetMode="External"/><Relationship Id="rId6" Type="http://schemas.openxmlformats.org/officeDocument/2006/relationships/hyperlink" Target="http://developer.apple.com/library/ios/documentation/CoreMotion/Reference/CMGyroData_Class/Reference/Reference.html#/apple_ref/occ/cl/CMGyroData" TargetMode="External"/><Relationship Id="rId7" Type="http://schemas.openxmlformats.org/officeDocument/2006/relationships/hyperlink" Target="http://developer.apple.com/library/ios/documentation/EventHandling/Conceptual/EventHandlingiPhoneOS/MotionEvents/MotionEvents.html#/apple_ref/doc/uid/TP40009541-CH4-SW22" TargetMode="External"/><Relationship Id="rId8" Type="http://schemas.openxmlformats.org/officeDocument/2006/relationships/hyperlink" Target="http://developer.apple.com/library/ios/documentation/CoreMotion/Reference/CMDeviceMotion_Class/Reference/Reference.html#/apple_ref/occ/cl/CMDeviceMotion" TargetMode="External"/><Relationship Id="rId9" Type="http://schemas.openxmlformats.org/officeDocument/2006/relationships/hyperlink" Target="http://developer.apple.com/library/ios/documentation/CoreMotion/Reference/CMAttitude_Class/Reference/Reference.html#/apple_ref/occ/cl/CMAttitude" TargetMode="External"/><Relationship Id="rId10" Type="http://schemas.openxmlformats.org/officeDocument/2006/relationships/hyperlink" Target="http://developer.apple.com/library/ios/documentation/EventHandling/Conceptual/EventHandlingiPhoneOS/MotionEvents/MotionEvents.html#/apple_ref/doc/uid/TP40009541-CH4-SW18"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developer.apple.com/library/ios/documentation/Cocoa/Reference/Foundation/Classes/NSString_Class/Reference/NSString.html#/apple_ref/occ/instm/NSString/stringByExpandingTildeInPath"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i="0" kern="1200" dirty="0" smtClean="0">
                <a:solidFill>
                  <a:schemeClr val="tx1"/>
                </a:solidFill>
                <a:latin typeface="+mn-lt"/>
                <a:ea typeface="+mn-ea"/>
                <a:cs typeface="+mn-cs"/>
              </a:rPr>
              <a:t>The Virtual Memory System</a:t>
            </a:r>
          </a:p>
          <a:p>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To manage program memory,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uses essentially the same virtual memory system found in Mac OS X. In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each program still has its own virtual address space, but unlike Mac OS X, the amount of usable virtual memory is constrained by the amount of physical memory available. This constraint is because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does not support paging to disk when memory gets full. Instead, the virtual memory system simply releases read-only memory pages, such as code pages, when it needs more space. Such pages can always be loaded back into memory later if they are needed again.</a:t>
            </a:r>
          </a:p>
          <a:p>
            <a:r>
              <a:rPr lang="en-US" sz="1200" b="0" i="0" kern="1200" dirty="0" smtClean="0">
                <a:solidFill>
                  <a:schemeClr val="tx1"/>
                </a:solidFill>
                <a:latin typeface="+mn-lt"/>
                <a:ea typeface="+mn-ea"/>
                <a:cs typeface="+mn-cs"/>
              </a:rPr>
              <a:t>     If memory continues to be constrained, the system may send </a:t>
            </a:r>
            <a:r>
              <a:rPr lang="en-US" sz="1200" b="0" i="0" u="none" strike="noStrike" kern="1200" dirty="0" smtClean="0">
                <a:solidFill>
                  <a:schemeClr val="tx1"/>
                </a:solidFill>
                <a:latin typeface="+mn-lt"/>
                <a:ea typeface="+mn-ea"/>
                <a:cs typeface="+mn-cs"/>
                <a:hlinkClick r:id="rId3"/>
              </a:rPr>
              <a:t>notifications</a:t>
            </a:r>
            <a:r>
              <a:rPr lang="en-US" sz="1200" b="0" i="0" kern="1200" dirty="0" smtClean="0">
                <a:solidFill>
                  <a:schemeClr val="tx1"/>
                </a:solidFill>
                <a:latin typeface="+mn-lt"/>
                <a:ea typeface="+mn-ea"/>
                <a:cs typeface="+mn-cs"/>
              </a:rPr>
              <a:t> to any running applications, asking them to free up additional memory. All applications should respond to this notification and do their part to help relieve the memory pressure. For information on how to handle such notifications in your application, see </a:t>
            </a:r>
            <a:r>
              <a:rPr lang="en-US" sz="1200" b="0" i="0" u="none" strike="noStrike" kern="1200" dirty="0" smtClean="0">
                <a:solidFill>
                  <a:schemeClr val="tx1"/>
                </a:solidFill>
                <a:latin typeface="+mn-lt"/>
                <a:ea typeface="+mn-ea"/>
                <a:cs typeface="+mn-cs"/>
                <a:hlinkClick r:id="rId4"/>
              </a:rPr>
              <a:t>“Observing Low-Memory Warnings.</a:t>
            </a:r>
            <a:endParaRPr lang="en-US" sz="1200" b="0" i="0" kern="1200" dirty="0" smtClean="0">
              <a:solidFill>
                <a:schemeClr val="tx1"/>
              </a:solidFill>
              <a:latin typeface="+mn-lt"/>
              <a:ea typeface="+mn-ea"/>
              <a:cs typeface="+mn-cs"/>
            </a:endParaRP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The Automatic Sleep Timer</a:t>
            </a:r>
          </a:p>
          <a:p>
            <a:r>
              <a:rPr lang="en-US" sz="1200" b="0" i="0" kern="1200" dirty="0" smtClean="0">
                <a:solidFill>
                  <a:schemeClr val="tx1"/>
                </a:solidFill>
                <a:latin typeface="+mn-lt"/>
                <a:ea typeface="+mn-ea"/>
                <a:cs typeface="+mn-cs"/>
              </a:rPr>
              <a:t>     One way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saves battery power is through the automatic sleep timer. When the system does not detect touch events for an extended period of time, it dims the screen initially and eventually turns it off altogether.</a:t>
            </a:r>
          </a:p>
          <a:p>
            <a:r>
              <a:rPr lang="en-US" sz="1200" b="0" i="0" kern="1200" dirty="0" smtClean="0">
                <a:solidFill>
                  <a:schemeClr val="tx1"/>
                </a:solidFill>
                <a:latin typeface="+mn-lt"/>
                <a:ea typeface="+mn-ea"/>
                <a:cs typeface="+mn-cs"/>
              </a:rPr>
              <a:t>     If you are creating an application that does not use touch inputs, such as a game that relies on the accelerometers, you can disable the automatic sleep timer to prevent the screen from dimming. You should use this timer sparingly and </a:t>
            </a:r>
            <a:r>
              <a:rPr lang="en-US" sz="1200" b="0" i="0" kern="1200" dirty="0" err="1" smtClean="0">
                <a:solidFill>
                  <a:schemeClr val="tx1"/>
                </a:solidFill>
                <a:latin typeface="+mn-lt"/>
                <a:ea typeface="+mn-ea"/>
                <a:cs typeface="+mn-cs"/>
              </a:rPr>
              <a:t>reenable</a:t>
            </a:r>
            <a:r>
              <a:rPr lang="en-US" sz="1200" b="0" i="0" kern="1200" dirty="0" smtClean="0">
                <a:solidFill>
                  <a:schemeClr val="tx1"/>
                </a:solidFill>
                <a:latin typeface="+mn-lt"/>
                <a:ea typeface="+mn-ea"/>
                <a:cs typeface="+mn-cs"/>
              </a:rPr>
              <a:t> it as soon as possible to conserve power. Only applications that display visual content and do not rely on touch inputs should ever disable the timer. Audio applications or applications that do not need to present visual content should not disable the timer.</a:t>
            </a:r>
          </a:p>
          <a:p>
            <a:r>
              <a:rPr lang="en-US" sz="1200" b="0" i="0" kern="1200" dirty="0" smtClean="0">
                <a:solidFill>
                  <a:schemeClr val="tx1"/>
                </a:solidFill>
                <a:latin typeface="+mn-lt"/>
                <a:ea typeface="+mn-ea"/>
                <a:cs typeface="+mn-cs"/>
              </a:rPr>
              <a:t>     The process for disabling the timer is described in </a:t>
            </a:r>
            <a:r>
              <a:rPr lang="en-US" sz="1200" b="0" i="0" u="none" strike="noStrike" kern="1200" dirty="0" smtClean="0">
                <a:solidFill>
                  <a:schemeClr val="tx1"/>
                </a:solidFill>
                <a:latin typeface="+mn-lt"/>
                <a:ea typeface="+mn-ea"/>
                <a:cs typeface="+mn-cs"/>
                <a:hlinkClick r:id="rId5"/>
              </a:rPr>
              <a:t>“Turning Off Screen Locking.”</a:t>
            </a:r>
            <a:r>
              <a:rPr lang="en-US" sz="1200" b="0" i="0" kern="1200" dirty="0" smtClean="0">
                <a:solidFill>
                  <a:schemeClr val="tx1"/>
                </a:solidFill>
                <a:latin typeface="+mn-lt"/>
                <a:ea typeface="+mn-ea"/>
                <a:cs typeface="+mn-cs"/>
              </a:rPr>
              <a:t> For additional tips on how to save power in your application, see </a:t>
            </a:r>
            <a:r>
              <a:rPr lang="en-US" sz="1200" b="0" i="0" u="none" strike="noStrike" kern="1200" dirty="0" smtClean="0">
                <a:solidFill>
                  <a:schemeClr val="tx1"/>
                </a:solidFill>
                <a:latin typeface="+mn-lt"/>
                <a:ea typeface="+mn-ea"/>
                <a:cs typeface="+mn-cs"/>
                <a:hlinkClick r:id="rId6"/>
              </a:rPr>
              <a:t>“Reduce Power Consumption.”</a:t>
            </a:r>
            <a:endParaRPr lang="en-US" sz="1200" b="0" i="0" kern="1200" dirty="0" smtClean="0">
              <a:solidFill>
                <a:schemeClr val="tx1"/>
              </a:solidFill>
              <a:latin typeface="+mn-lt"/>
              <a:ea typeface="+mn-ea"/>
              <a:cs typeface="+mn-cs"/>
            </a:endParaRPr>
          </a:p>
          <a:p>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4763" indent="-4763">
              <a:buNone/>
            </a:pPr>
            <a:r>
              <a:rPr lang="en-US" sz="1200" b="0" i="0" kern="1200" dirty="0" smtClean="0">
                <a:solidFill>
                  <a:schemeClr val="tx1"/>
                </a:solidFill>
                <a:latin typeface="+mn-lt"/>
                <a:ea typeface="+mn-ea"/>
                <a:cs typeface="+mn-cs"/>
              </a:rPr>
              <a:t>For security reasons,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restricts each application (including its preferences and data) to a unique location in the file system.</a:t>
            </a:r>
          </a:p>
          <a:p>
            <a:pPr marL="4763" indent="-4763">
              <a:buNone/>
            </a:pPr>
            <a:r>
              <a:rPr lang="en-US" sz="1200" b="0" i="0" kern="1200" dirty="0" smtClean="0">
                <a:solidFill>
                  <a:schemeClr val="tx1"/>
                </a:solidFill>
                <a:latin typeface="+mn-lt"/>
                <a:ea typeface="+mn-ea"/>
                <a:cs typeface="+mn-cs"/>
              </a:rPr>
              <a:t>This restriction is part of the security feature known as the application’s </a:t>
            </a:r>
            <a:r>
              <a:rPr lang="en-US" sz="1200" b="0" i="1" kern="1200" dirty="0" smtClean="0">
                <a:solidFill>
                  <a:schemeClr val="tx1"/>
                </a:solidFill>
                <a:latin typeface="+mn-lt"/>
                <a:ea typeface="+mn-ea"/>
                <a:cs typeface="+mn-cs"/>
              </a:rPr>
              <a:t>sandbox</a:t>
            </a:r>
            <a:r>
              <a:rPr lang="en-US" sz="1200" b="0" i="0" kern="1200" dirty="0" smtClean="0">
                <a:solidFill>
                  <a:schemeClr val="tx1"/>
                </a:solidFill>
                <a:latin typeface="+mn-lt"/>
                <a:ea typeface="+mn-ea"/>
                <a:cs typeface="+mn-cs"/>
              </a:rPr>
              <a:t>. The </a:t>
            </a:r>
            <a:r>
              <a:rPr lang="en-US" sz="1200" b="1" i="0" kern="1200" dirty="0" smtClean="0">
                <a:solidFill>
                  <a:schemeClr val="tx1"/>
                </a:solidFill>
                <a:latin typeface="+mn-lt"/>
                <a:ea typeface="+mn-ea"/>
                <a:cs typeface="+mn-cs"/>
              </a:rPr>
              <a:t>sandbox</a:t>
            </a:r>
            <a:r>
              <a:rPr lang="en-US" sz="1200" b="0" i="0" kern="1200" dirty="0" smtClean="0">
                <a:solidFill>
                  <a:schemeClr val="tx1"/>
                </a:solidFill>
                <a:latin typeface="+mn-lt"/>
                <a:ea typeface="+mn-ea"/>
                <a:cs typeface="+mn-cs"/>
              </a:rPr>
              <a:t> is a set of fine-grained controls limiting an application’s access to files, preferences, network resources, hardware, and so on. Each application has access to the contents of its own sandbox but cannot access other applications’ sandboxes.</a:t>
            </a:r>
          </a:p>
          <a:p>
            <a:pPr marL="4763" indent="-4763">
              <a:buNone/>
            </a:pPr>
            <a:endParaRPr lang="en-US" dirty="0" smtClean="0"/>
          </a:p>
          <a:p>
            <a:pPr marL="4763" indent="-4763">
              <a:buNone/>
            </a:pPr>
            <a:r>
              <a:rPr lang="en-US" dirty="0" smtClean="0"/>
              <a:t>When an application is installed on a device, a home directory is created for the application. There are some of the important subdirectories inside this home directory that you might need to access:</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a:t>
            </a:r>
            <a:r>
              <a:rPr lang="en-US" i="1" dirty="0" smtClean="0">
                <a:solidFill>
                  <a:srgbClr val="0070C0"/>
                </a:solidFill>
              </a:rPr>
              <a:t>AppName</a:t>
            </a:r>
            <a:r>
              <a:rPr lang="en-US" dirty="0" smtClean="0">
                <a:solidFill>
                  <a:srgbClr val="0070C0"/>
                </a:solidFill>
              </a:rPr>
              <a:t>.app </a:t>
            </a:r>
            <a:r>
              <a:rPr lang="en-US" dirty="0" smtClean="0"/>
              <a:t>- this is the bundle directory containing the application itself.</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/Documents/ </a:t>
            </a:r>
            <a:r>
              <a:rPr lang="en-US" dirty="0" smtClean="0"/>
              <a:t>- use this directory to store user documents and application data files</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/Library/ </a:t>
            </a:r>
            <a:r>
              <a:rPr lang="en-US" dirty="0" smtClean="0"/>
              <a:t>- this directory is the top-level directory for files that are not user data files</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/Library/Preferences </a:t>
            </a:r>
            <a:r>
              <a:rPr lang="en-US" dirty="0" smtClean="0"/>
              <a:t>- this directory contains application-specific preference files</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/Library/Caches </a:t>
            </a:r>
            <a:r>
              <a:rPr lang="en-US" dirty="0" smtClean="0"/>
              <a:t>- use this directory to write any application-specific support files that you want to persist between launches of the application or during application updates</a:t>
            </a:r>
          </a:p>
          <a:p>
            <a:r>
              <a:rPr lang="en-US" i="1" dirty="0" smtClean="0">
                <a:solidFill>
                  <a:srgbClr val="0070C0"/>
                </a:solidFill>
              </a:rPr>
              <a:t>&lt;</a:t>
            </a:r>
            <a:r>
              <a:rPr lang="en-US" i="1" dirty="0" err="1" smtClean="0">
                <a:solidFill>
                  <a:srgbClr val="0070C0"/>
                </a:solidFill>
              </a:rPr>
              <a:t>Application_Home</a:t>
            </a:r>
            <a:r>
              <a:rPr lang="en-US" i="1" dirty="0" smtClean="0">
                <a:solidFill>
                  <a:srgbClr val="0070C0"/>
                </a:solidFill>
              </a:rPr>
              <a:t>&gt;</a:t>
            </a:r>
            <a:r>
              <a:rPr lang="en-US" dirty="0" smtClean="0">
                <a:solidFill>
                  <a:srgbClr val="0070C0"/>
                </a:solidFill>
              </a:rPr>
              <a:t>/</a:t>
            </a:r>
            <a:r>
              <a:rPr lang="en-US" dirty="0" err="1" smtClean="0">
                <a:solidFill>
                  <a:srgbClr val="0070C0"/>
                </a:solidFill>
              </a:rPr>
              <a:t>tmp</a:t>
            </a:r>
            <a:r>
              <a:rPr lang="en-US" dirty="0" smtClean="0">
                <a:solidFill>
                  <a:srgbClr val="0070C0"/>
                </a:solidFill>
              </a:rPr>
              <a:t>/ </a:t>
            </a:r>
            <a:r>
              <a:rPr lang="en-US" dirty="0" smtClean="0"/>
              <a:t>- use this directory to write temporary files that you do not need to persist between launches of your application</a:t>
            </a:r>
            <a:endParaRPr lang="ru-RU" dirty="0" smtClean="0"/>
          </a:p>
          <a:p>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Distributing and handling events is the job of responder objects, which are instances of the </a:t>
            </a:r>
            <a:r>
              <a:rPr lang="en-US" sz="1200" b="0" i="0" u="none" strike="noStrike" kern="1200" dirty="0" smtClean="0">
                <a:solidFill>
                  <a:schemeClr val="tx1"/>
                </a:solidFill>
                <a:latin typeface="+mn-lt"/>
                <a:ea typeface="+mn-ea"/>
                <a:cs typeface="+mn-cs"/>
                <a:hlinkClick r:id="rId3"/>
              </a:rPr>
              <a:t>UIResponder</a:t>
            </a:r>
            <a:r>
              <a:rPr lang="en-US" sz="1200" b="0" i="0" kern="1200" dirty="0" smtClean="0">
                <a:solidFill>
                  <a:schemeClr val="tx1"/>
                </a:solidFill>
                <a:latin typeface="+mn-lt"/>
                <a:ea typeface="+mn-ea"/>
                <a:cs typeface="+mn-cs"/>
              </a:rPr>
              <a:t> class.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 UIApplication, </a:t>
            </a:r>
            <a:r>
              <a:rPr lang="en-US" sz="1200" b="0" i="0" u="none" strike="noStrike" kern="1200" dirty="0" smtClean="0">
                <a:solidFill>
                  <a:schemeClr val="tx1"/>
                </a:solidFill>
                <a:latin typeface="+mn-lt"/>
                <a:ea typeface="+mn-ea"/>
                <a:cs typeface="+mn-cs"/>
                <a:hlinkClick r:id="rId4"/>
              </a:rPr>
              <a:t>UIViewController</a:t>
            </a:r>
            <a:r>
              <a:rPr lang="en-US" sz="1200" b="0" i="0" kern="120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5"/>
              </a:rPr>
              <a:t>UIWindow</a:t>
            </a:r>
            <a:r>
              <a:rPr lang="en-US" sz="1200" b="0" i="0" kern="1200" dirty="0" smtClean="0">
                <a:solidFill>
                  <a:schemeClr val="tx1"/>
                </a:solidFill>
                <a:latin typeface="+mn-lt"/>
                <a:ea typeface="+mn-ea"/>
                <a:cs typeface="+mn-cs"/>
              </a:rPr>
              <a:t>, and </a:t>
            </a:r>
            <a:r>
              <a:rPr lang="en-US" sz="1200" b="0" i="0" u="none" strike="noStrike" kern="1200" dirty="0" smtClean="0">
                <a:solidFill>
                  <a:schemeClr val="tx1"/>
                </a:solidFill>
                <a:latin typeface="+mn-lt"/>
                <a:ea typeface="+mn-ea"/>
                <a:cs typeface="+mn-cs"/>
                <a:hlinkClick r:id="rId6"/>
              </a:rPr>
              <a:t>UIView</a:t>
            </a:r>
            <a:r>
              <a:rPr lang="en-US" sz="1200" b="0" i="0" kern="1200" dirty="0" smtClean="0">
                <a:solidFill>
                  <a:schemeClr val="tx1"/>
                </a:solidFill>
                <a:latin typeface="+mn-lt"/>
                <a:ea typeface="+mn-ea"/>
                <a:cs typeface="+mn-cs"/>
              </a:rPr>
              <a:t> classes are all descendants of UIResponder. After pulling an event off the event queue, the application dispatches that event to the </a:t>
            </a:r>
            <a:r>
              <a:rPr lang="en-US" sz="1200" b="0" i="0" kern="1200" dirty="0" err="1" smtClean="0">
                <a:solidFill>
                  <a:schemeClr val="tx1"/>
                </a:solidFill>
                <a:latin typeface="+mn-lt"/>
                <a:ea typeface="+mn-ea"/>
                <a:cs typeface="+mn-cs"/>
              </a:rPr>
              <a:t>UIWindowobject</a:t>
            </a:r>
            <a:r>
              <a:rPr lang="en-US" sz="1200" b="0" i="0" kern="1200" dirty="0" smtClean="0">
                <a:solidFill>
                  <a:schemeClr val="tx1"/>
                </a:solidFill>
                <a:latin typeface="+mn-lt"/>
                <a:ea typeface="+mn-ea"/>
                <a:cs typeface="+mn-cs"/>
              </a:rPr>
              <a:t> where it occurred. The window object, in turn, forwards the event to its </a:t>
            </a:r>
            <a:r>
              <a:rPr lang="en-US" sz="1200" b="1" i="0" kern="1200" dirty="0" smtClean="0">
                <a:solidFill>
                  <a:schemeClr val="tx1"/>
                </a:solidFill>
                <a:latin typeface="+mn-lt"/>
                <a:ea typeface="+mn-ea"/>
                <a:cs typeface="+mn-cs"/>
              </a:rPr>
              <a:t>first responder</a:t>
            </a:r>
            <a:r>
              <a:rPr lang="en-US" sz="1200" b="0" i="0" kern="1200" dirty="0" smtClean="0">
                <a:solidFill>
                  <a:schemeClr val="tx1"/>
                </a:solidFill>
                <a:latin typeface="+mn-lt"/>
                <a:ea typeface="+mn-ea"/>
                <a:cs typeface="+mn-cs"/>
              </a:rPr>
              <a:t>. In the case of touch events, the first responder is typically the view object (UIView) in which the touch took place. For example, a touch event occurring in a button is delivered to the corresponding button object.</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If the first responder is unable to handle an event, it forwards the event to its </a:t>
            </a:r>
            <a:r>
              <a:rPr lang="en-US" sz="1200" b="1" i="0" kern="1200" dirty="0" smtClean="0">
                <a:solidFill>
                  <a:schemeClr val="tx1"/>
                </a:solidFill>
                <a:latin typeface="+mn-lt"/>
                <a:ea typeface="+mn-ea"/>
                <a:cs typeface="+mn-cs"/>
              </a:rPr>
              <a:t>next responder</a:t>
            </a:r>
            <a:r>
              <a:rPr lang="en-US" sz="1200" b="0" i="0" kern="1200" dirty="0" smtClean="0">
                <a:solidFill>
                  <a:schemeClr val="tx1"/>
                </a:solidFill>
                <a:latin typeface="+mn-lt"/>
                <a:ea typeface="+mn-ea"/>
                <a:cs typeface="+mn-cs"/>
              </a:rPr>
              <a:t>, which is typically a parent view or view controller. If that object is unable to handle the event, it forwards it to its next responder, and so on until the event is handled. This series of linked responder objects is known as the </a:t>
            </a:r>
            <a:r>
              <a:rPr lang="en-US" sz="1200" b="1" i="0" kern="1200" dirty="0" smtClean="0">
                <a:solidFill>
                  <a:schemeClr val="tx1"/>
                </a:solidFill>
                <a:latin typeface="+mn-lt"/>
                <a:ea typeface="+mn-ea"/>
                <a:cs typeface="+mn-cs"/>
              </a:rPr>
              <a:t>responder chain</a:t>
            </a:r>
            <a:r>
              <a:rPr lang="en-US" sz="1200" b="0" i="0" kern="1200" dirty="0" smtClean="0">
                <a:solidFill>
                  <a:schemeClr val="tx1"/>
                </a:solidFill>
                <a:latin typeface="+mn-lt"/>
                <a:ea typeface="+mn-ea"/>
                <a:cs typeface="+mn-cs"/>
              </a:rPr>
              <a:t>. Messages continue traveling up the responder chain—toward higher-level responder objects such as the window, the application, and the application’s delegate—until the event is handled. If the event isn't handled, it is discarded.</a:t>
            </a:r>
          </a:p>
          <a:p>
            <a:endParaRPr lang="ru-RU" sz="1200"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t>You can find more information about </a:t>
            </a:r>
            <a:r>
              <a:rPr lang="en-US" sz="1200" i="1" dirty="0" err="1" smtClean="0"/>
              <a:t>multitouch</a:t>
            </a:r>
            <a:r>
              <a:rPr lang="en-US" sz="1200" i="1" dirty="0" smtClean="0"/>
              <a:t> events in </a:t>
            </a:r>
            <a:r>
              <a:rPr lang="en-US" sz="1200" i="1" dirty="0" smtClean="0">
                <a:hlinkClick r:id="rId3"/>
              </a:rPr>
              <a:t>Event Handling Guide</a:t>
            </a:r>
            <a:endParaRPr lang="en-US" sz="1200" i="1" dirty="0" smtClean="0"/>
          </a:p>
          <a:p>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To help applications detect gestures,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3.2 introduces gesture recognizers, objects that inherit directly from the </a:t>
            </a:r>
            <a:r>
              <a:rPr lang="en-US" sz="1200" b="0" i="0" u="none" strike="noStrike" kern="1200" dirty="0" err="1" smtClean="0">
                <a:solidFill>
                  <a:schemeClr val="tx1"/>
                </a:solidFill>
                <a:latin typeface="+mn-lt"/>
                <a:ea typeface="+mn-ea"/>
                <a:cs typeface="+mn-cs"/>
                <a:hlinkClick r:id="rId3"/>
              </a:rPr>
              <a:t>UIGestureRecognizer</a:t>
            </a:r>
            <a:r>
              <a:rPr lang="en-US" sz="1200" b="0" i="0" kern="1200" dirty="0" smtClean="0">
                <a:solidFill>
                  <a:schemeClr val="tx1"/>
                </a:solidFill>
                <a:latin typeface="+mn-lt"/>
                <a:ea typeface="+mn-ea"/>
                <a:cs typeface="+mn-cs"/>
              </a:rPr>
              <a:t> class.</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Recall that events in </a:t>
            </a:r>
            <a:r>
              <a:rPr lang="en-US" sz="1200" b="0" i="0" kern="1200" dirty="0" err="1" smtClean="0">
                <a:solidFill>
                  <a:schemeClr val="tx1"/>
                </a:solidFill>
                <a:latin typeface="+mn-lt"/>
                <a:ea typeface="+mn-ea"/>
                <a:cs typeface="+mn-cs"/>
              </a:rPr>
              <a:t>iOS</a:t>
            </a:r>
            <a:r>
              <a:rPr lang="en-US" sz="1200" b="0" i="0" kern="1200" dirty="0" smtClean="0">
                <a:solidFill>
                  <a:schemeClr val="tx1"/>
                </a:solidFill>
                <a:latin typeface="+mn-lt"/>
                <a:ea typeface="+mn-ea"/>
                <a:cs typeface="+mn-cs"/>
              </a:rPr>
              <a:t> are represented by represented by </a:t>
            </a:r>
            <a:r>
              <a:rPr lang="en-US" sz="1200" b="0" i="0" u="none" strike="noStrike" kern="1200" dirty="0" err="1" smtClean="0">
                <a:solidFill>
                  <a:schemeClr val="tx1"/>
                </a:solidFill>
                <a:latin typeface="+mn-lt"/>
                <a:ea typeface="+mn-ea"/>
                <a:cs typeface="+mn-cs"/>
                <a:hlinkClick r:id="rId4"/>
              </a:rPr>
              <a:t>UIEvent</a:t>
            </a:r>
            <a:r>
              <a:rPr lang="en-US" sz="1200" b="0" i="0" kern="1200" dirty="0" smtClean="0">
                <a:solidFill>
                  <a:schemeClr val="tx1"/>
                </a:solidFill>
                <a:latin typeface="+mn-lt"/>
                <a:ea typeface="+mn-ea"/>
                <a:cs typeface="+mn-cs"/>
              </a:rPr>
              <a:t> objects, and each event object encapsulates the </a:t>
            </a:r>
            <a:r>
              <a:rPr lang="en-US" sz="1200" b="0" i="0" u="none" strike="noStrike" kern="1200" dirty="0" err="1" smtClean="0">
                <a:solidFill>
                  <a:schemeClr val="tx1"/>
                </a:solidFill>
                <a:latin typeface="+mn-lt"/>
                <a:ea typeface="+mn-ea"/>
                <a:cs typeface="+mn-cs"/>
                <a:hlinkClick r:id="rId5"/>
              </a:rPr>
              <a:t>UITouch</a:t>
            </a:r>
            <a:r>
              <a:rPr lang="en-US" sz="1200" b="0" i="0" kern="1200" dirty="0" smtClean="0">
                <a:solidFill>
                  <a:schemeClr val="tx1"/>
                </a:solidFill>
                <a:latin typeface="+mn-lt"/>
                <a:ea typeface="+mn-ea"/>
                <a:cs typeface="+mn-cs"/>
              </a:rPr>
              <a:t> objects of the current </a:t>
            </a:r>
            <a:r>
              <a:rPr lang="en-US" sz="1200" b="0" i="0" kern="1200" dirty="0" err="1" smtClean="0">
                <a:solidFill>
                  <a:schemeClr val="tx1"/>
                </a:solidFill>
                <a:latin typeface="+mn-lt"/>
                <a:ea typeface="+mn-ea"/>
                <a:cs typeface="+mn-cs"/>
              </a:rPr>
              <a:t>multitouch</a:t>
            </a:r>
            <a:r>
              <a:rPr lang="en-US" sz="1200" b="0" i="0" kern="1200" dirty="0" smtClean="0">
                <a:solidFill>
                  <a:schemeClr val="tx1"/>
                </a:solidFill>
                <a:latin typeface="+mn-lt"/>
                <a:ea typeface="+mn-ea"/>
                <a:cs typeface="+mn-cs"/>
              </a:rPr>
              <a:t> sequence. A </a:t>
            </a:r>
            <a:r>
              <a:rPr lang="en-US" sz="1200" b="0" i="0" u="none" strike="noStrike" kern="1200" dirty="0" smtClean="0">
                <a:solidFill>
                  <a:schemeClr val="tx1"/>
                </a:solidFill>
                <a:latin typeface="+mn-lt"/>
                <a:ea typeface="+mn-ea"/>
                <a:cs typeface="+mn-cs"/>
                <a:hlinkClick r:id="rId6"/>
              </a:rPr>
              <a:t>set</a:t>
            </a:r>
            <a:r>
              <a:rPr lang="en-US" sz="1200" b="0" i="0" kern="1200" dirty="0" smtClean="0">
                <a:solidFill>
                  <a:schemeClr val="tx1"/>
                </a:solidFill>
                <a:latin typeface="+mn-lt"/>
                <a:ea typeface="+mn-ea"/>
                <a:cs typeface="+mn-cs"/>
              </a:rPr>
              <a:t> of those </a:t>
            </a:r>
            <a:r>
              <a:rPr lang="en-US" sz="1200" b="0" i="0" kern="1200" dirty="0" err="1" smtClean="0">
                <a:solidFill>
                  <a:schemeClr val="tx1"/>
                </a:solidFill>
                <a:latin typeface="+mn-lt"/>
                <a:ea typeface="+mn-ea"/>
                <a:cs typeface="+mn-cs"/>
              </a:rPr>
              <a:t>UITouchobjects</a:t>
            </a:r>
            <a:r>
              <a:rPr lang="en-US" sz="1200" b="0" i="0" kern="1200" dirty="0" smtClean="0">
                <a:solidFill>
                  <a:schemeClr val="tx1"/>
                </a:solidFill>
                <a:latin typeface="+mn-lt"/>
                <a:ea typeface="+mn-ea"/>
                <a:cs typeface="+mn-cs"/>
              </a:rPr>
              <a:t> is specific to a given phase of a </a:t>
            </a:r>
            <a:r>
              <a:rPr lang="en-US" sz="1200" b="0" i="0" kern="1200" dirty="0" err="1" smtClean="0">
                <a:solidFill>
                  <a:schemeClr val="tx1"/>
                </a:solidFill>
                <a:latin typeface="+mn-lt"/>
                <a:ea typeface="+mn-ea"/>
                <a:cs typeface="+mn-cs"/>
              </a:rPr>
              <a:t>multitouch</a:t>
            </a:r>
            <a:r>
              <a:rPr lang="en-US" sz="1200" b="0" i="0" kern="1200" dirty="0" smtClean="0">
                <a:solidFill>
                  <a:schemeClr val="tx1"/>
                </a:solidFill>
                <a:latin typeface="+mn-lt"/>
                <a:ea typeface="+mn-ea"/>
                <a:cs typeface="+mn-cs"/>
              </a:rPr>
              <a:t> sequence.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Delivery of events initially follows the usual path: from operating system to the </a:t>
            </a:r>
            <a:r>
              <a:rPr lang="en-US" sz="1200" b="0" i="0" u="none" strike="noStrike" kern="1200" dirty="0" smtClean="0">
                <a:solidFill>
                  <a:schemeClr val="tx1"/>
                </a:solidFill>
                <a:latin typeface="+mn-lt"/>
                <a:ea typeface="+mn-ea"/>
                <a:cs typeface="+mn-cs"/>
                <a:hlinkClick r:id="rId7"/>
              </a:rPr>
              <a:t>application object</a:t>
            </a:r>
            <a:r>
              <a:rPr lang="en-US" sz="1200" b="0" i="0" kern="1200" dirty="0" smtClean="0">
                <a:solidFill>
                  <a:schemeClr val="tx1"/>
                </a:solidFill>
                <a:latin typeface="+mn-lt"/>
                <a:ea typeface="+mn-ea"/>
                <a:cs typeface="+mn-cs"/>
              </a:rPr>
              <a:t> to the </a:t>
            </a:r>
            <a:r>
              <a:rPr lang="en-US" sz="1200" b="0" i="0" u="none" strike="noStrike" kern="1200" dirty="0" smtClean="0">
                <a:solidFill>
                  <a:schemeClr val="tx1"/>
                </a:solidFill>
                <a:latin typeface="+mn-lt"/>
                <a:ea typeface="+mn-ea"/>
                <a:cs typeface="+mn-cs"/>
                <a:hlinkClick r:id="rId8"/>
              </a:rPr>
              <a:t>window object</a:t>
            </a:r>
            <a:r>
              <a:rPr lang="en-US" sz="1200" b="0" i="0" kern="1200" dirty="0" smtClean="0">
                <a:solidFill>
                  <a:schemeClr val="tx1"/>
                </a:solidFill>
                <a:latin typeface="+mn-lt"/>
                <a:ea typeface="+mn-ea"/>
                <a:cs typeface="+mn-cs"/>
              </a:rPr>
              <a:t> representing the window in which the touches are occurring. But before sending an event to the hit-tested view, the window object sends it to the gesture recognizer attached to that view or to any of that view’s </a:t>
            </a:r>
            <a:r>
              <a:rPr lang="en-US" sz="1200" b="0" i="0" u="none" strike="noStrike" kern="1200" dirty="0" err="1" smtClean="0">
                <a:solidFill>
                  <a:schemeClr val="tx1"/>
                </a:solidFill>
                <a:latin typeface="+mn-lt"/>
                <a:ea typeface="+mn-ea"/>
                <a:cs typeface="+mn-cs"/>
                <a:hlinkClick r:id="rId9"/>
              </a:rPr>
              <a:t>subviews</a:t>
            </a:r>
            <a:r>
              <a:rPr lang="en-US" sz="1200" b="0" i="0" kern="1200" dirty="0" smtClean="0">
                <a:solidFill>
                  <a:schemeClr val="tx1"/>
                </a:solidFill>
                <a:latin typeface="+mn-lt"/>
                <a:ea typeface="+mn-ea"/>
                <a:cs typeface="+mn-cs"/>
              </a:rPr>
              <a:t>.</a:t>
            </a:r>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dirty="0" smtClean="0">
                <a:solidFill>
                  <a:schemeClr val="tx1"/>
                </a:solidFill>
                <a:latin typeface="+mn-lt"/>
                <a:ea typeface="+mn-ea"/>
                <a:cs typeface="+mn-cs"/>
              </a:rPr>
              <a:t>Core Motion defines a manager class, </a:t>
            </a:r>
            <a:r>
              <a:rPr lang="en-US" sz="1200" b="0" i="0" u="none" strike="noStrike" kern="1200" dirty="0" err="1" smtClean="0">
                <a:solidFill>
                  <a:schemeClr val="tx1"/>
                </a:solidFill>
                <a:latin typeface="+mn-lt"/>
                <a:ea typeface="+mn-ea"/>
                <a:cs typeface="+mn-cs"/>
                <a:hlinkClick r:id="rId3"/>
              </a:rPr>
              <a:t>CMMotionManager</a:t>
            </a:r>
            <a:r>
              <a:rPr lang="en-US" sz="1200" b="0" i="0" kern="1200" dirty="0" smtClean="0">
                <a:solidFill>
                  <a:schemeClr val="tx1"/>
                </a:solidFill>
                <a:latin typeface="+mn-lt"/>
                <a:ea typeface="+mn-ea"/>
                <a:cs typeface="+mn-cs"/>
              </a:rPr>
              <a:t>, and three classes whose instances encapsulate measurements of motion data of various types:</a:t>
            </a:r>
          </a:p>
          <a:p>
            <a:r>
              <a:rPr lang="en-US" sz="1200" b="0" i="0" kern="1200" dirty="0" smtClean="0">
                <a:solidFill>
                  <a:schemeClr val="tx1"/>
                </a:solidFill>
                <a:latin typeface="+mn-lt"/>
                <a:ea typeface="+mn-ea"/>
                <a:cs typeface="+mn-cs"/>
              </a:rPr>
              <a:t>A </a:t>
            </a:r>
            <a:r>
              <a:rPr lang="en-US" sz="1200" b="0" i="0" u="none" strike="noStrike" kern="1200" dirty="0" err="1" smtClean="0">
                <a:solidFill>
                  <a:schemeClr val="tx1"/>
                </a:solidFill>
                <a:latin typeface="+mn-lt"/>
                <a:ea typeface="+mn-ea"/>
                <a:cs typeface="+mn-cs"/>
                <a:hlinkClick r:id="rId4"/>
              </a:rPr>
              <a:t>CMAccelerometerData</a:t>
            </a:r>
            <a:r>
              <a:rPr lang="en-US" sz="1200" b="0" i="0" kern="1200" dirty="0" smtClean="0">
                <a:solidFill>
                  <a:schemeClr val="tx1"/>
                </a:solidFill>
                <a:latin typeface="+mn-lt"/>
                <a:ea typeface="+mn-ea"/>
                <a:cs typeface="+mn-cs"/>
              </a:rPr>
              <a:t> object encapsulates a data structure that records a measurement of device acceleration along the three spatial axes. This data derives from the accelerometer.</a:t>
            </a:r>
          </a:p>
          <a:p>
            <a:r>
              <a:rPr lang="en-US" sz="1200" b="0" i="0" kern="1200" dirty="0" smtClean="0">
                <a:solidFill>
                  <a:schemeClr val="tx1"/>
                </a:solidFill>
                <a:latin typeface="+mn-lt"/>
                <a:ea typeface="+mn-ea"/>
                <a:cs typeface="+mn-cs"/>
              </a:rPr>
              <a:t>For more on </a:t>
            </a:r>
            <a:r>
              <a:rPr lang="en-US" sz="1200" b="0" i="0" kern="1200" dirty="0" err="1" smtClean="0">
                <a:solidFill>
                  <a:schemeClr val="tx1"/>
                </a:solidFill>
                <a:latin typeface="+mn-lt"/>
                <a:ea typeface="+mn-ea"/>
                <a:cs typeface="+mn-cs"/>
              </a:rPr>
              <a:t>CMAccelerometerData</a:t>
            </a:r>
            <a:r>
              <a:rPr lang="en-US" sz="1200" b="0" i="0" kern="1200" dirty="0" smtClean="0">
                <a:solidFill>
                  <a:schemeClr val="tx1"/>
                </a:solidFill>
                <a:latin typeface="+mn-lt"/>
                <a:ea typeface="+mn-ea"/>
                <a:cs typeface="+mn-cs"/>
              </a:rPr>
              <a:t>, see </a:t>
            </a:r>
            <a:r>
              <a:rPr lang="en-US" sz="1200" b="0" i="0" u="none" strike="noStrike" kern="1200" dirty="0" smtClean="0">
                <a:solidFill>
                  <a:schemeClr val="tx1"/>
                </a:solidFill>
                <a:latin typeface="+mn-lt"/>
                <a:ea typeface="+mn-ea"/>
                <a:cs typeface="+mn-cs"/>
                <a:hlinkClick r:id="rId5"/>
              </a:rPr>
              <a:t>“Handling Accelerometer Events Using Core Motion.”</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a:t>
            </a:r>
            <a:r>
              <a:rPr lang="en-US" sz="1200" b="0" i="0" u="none" strike="noStrike" kern="1200" dirty="0" err="1" smtClean="0">
                <a:solidFill>
                  <a:schemeClr val="tx1"/>
                </a:solidFill>
                <a:latin typeface="+mn-lt"/>
                <a:ea typeface="+mn-ea"/>
                <a:cs typeface="+mn-cs"/>
                <a:hlinkClick r:id="rId6"/>
              </a:rPr>
              <a:t>CMGyroData</a:t>
            </a:r>
            <a:r>
              <a:rPr lang="en-US" sz="1200" b="0" i="0" kern="1200" dirty="0" smtClean="0">
                <a:solidFill>
                  <a:schemeClr val="tx1"/>
                </a:solidFill>
                <a:latin typeface="+mn-lt"/>
                <a:ea typeface="+mn-ea"/>
                <a:cs typeface="+mn-cs"/>
              </a:rPr>
              <a:t> object encapsulates a data structure that records a biased estimate of a device’s rate of rotation along the three spatial axes. This “raw” data derives from the gyroscope. (“Biased” in this context refers to an offset from the true rotation rate. Thus, if the device is not rotating, this estimate from the gyroscope will still give a non-zero value.)</a:t>
            </a:r>
          </a:p>
          <a:p>
            <a:r>
              <a:rPr lang="en-US" sz="1200" b="0" i="0" kern="1200" dirty="0" smtClean="0">
                <a:solidFill>
                  <a:schemeClr val="tx1"/>
                </a:solidFill>
                <a:latin typeface="+mn-lt"/>
                <a:ea typeface="+mn-ea"/>
                <a:cs typeface="+mn-cs"/>
              </a:rPr>
              <a:t>For more on </a:t>
            </a:r>
            <a:r>
              <a:rPr lang="en-US" sz="1200" b="0" i="0" u="none" strike="noStrike" kern="1200" dirty="0" err="1" smtClean="0">
                <a:solidFill>
                  <a:schemeClr val="tx1"/>
                </a:solidFill>
                <a:latin typeface="+mn-lt"/>
                <a:ea typeface="+mn-ea"/>
                <a:cs typeface="+mn-cs"/>
                <a:hlinkClick r:id="rId6"/>
              </a:rPr>
              <a:t>CMGyroData</a:t>
            </a:r>
            <a:r>
              <a:rPr lang="en-US" sz="1200" b="0" i="0" kern="1200" dirty="0" smtClean="0">
                <a:solidFill>
                  <a:schemeClr val="tx1"/>
                </a:solidFill>
                <a:latin typeface="+mn-lt"/>
                <a:ea typeface="+mn-ea"/>
                <a:cs typeface="+mn-cs"/>
              </a:rPr>
              <a:t>, see </a:t>
            </a:r>
            <a:r>
              <a:rPr lang="en-US" sz="1200" b="0" i="0" u="none" strike="noStrike" kern="1200" dirty="0" smtClean="0">
                <a:solidFill>
                  <a:schemeClr val="tx1"/>
                </a:solidFill>
                <a:latin typeface="+mn-lt"/>
                <a:ea typeface="+mn-ea"/>
                <a:cs typeface="+mn-cs"/>
                <a:hlinkClick r:id="rId7"/>
              </a:rPr>
              <a:t>“Handling Rotation-Rate Data.”</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 </a:t>
            </a:r>
            <a:r>
              <a:rPr lang="en-US" sz="1200" b="0" i="0" u="none" strike="noStrike" kern="1200" dirty="0" err="1" smtClean="0">
                <a:solidFill>
                  <a:schemeClr val="tx1"/>
                </a:solidFill>
                <a:latin typeface="+mn-lt"/>
                <a:ea typeface="+mn-ea"/>
                <a:cs typeface="+mn-cs"/>
                <a:hlinkClick r:id="rId8"/>
              </a:rPr>
              <a:t>CMDeviceMotion</a:t>
            </a:r>
            <a:r>
              <a:rPr lang="en-US" sz="1200" b="0" i="0" kern="1200" dirty="0" smtClean="0">
                <a:solidFill>
                  <a:schemeClr val="tx1"/>
                </a:solidFill>
                <a:latin typeface="+mn-lt"/>
                <a:ea typeface="+mn-ea"/>
                <a:cs typeface="+mn-cs"/>
              </a:rPr>
              <a:t> object encapsulates processed device-motion data that derives from both the accelerometer and the gyroscope. Core Motion’s sensor fusion algorithms process both accelerometer and gyroscope data and provide an application with highly accurate measurements of device attitude, the (unbiased) rotation rate of a device, the direction of gravity on a device, and the acceleration that the user is giving to a device. A </a:t>
            </a:r>
            <a:r>
              <a:rPr lang="en-US" sz="1200" b="0" i="0" u="none" strike="noStrike" kern="1200" dirty="0" err="1" smtClean="0">
                <a:solidFill>
                  <a:schemeClr val="tx1"/>
                </a:solidFill>
                <a:latin typeface="+mn-lt"/>
                <a:ea typeface="+mn-ea"/>
                <a:cs typeface="+mn-cs"/>
                <a:hlinkClick r:id="rId9"/>
              </a:rPr>
              <a:t>CMAttitude</a:t>
            </a:r>
            <a:r>
              <a:rPr lang="en-US" sz="1200" b="0" i="0" kern="1200" dirty="0" smtClean="0">
                <a:solidFill>
                  <a:schemeClr val="tx1"/>
                </a:solidFill>
                <a:latin typeface="+mn-lt"/>
                <a:ea typeface="+mn-ea"/>
                <a:cs typeface="+mn-cs"/>
              </a:rPr>
              <a:t> object, which is contained in </a:t>
            </a:r>
            <a:r>
              <a:rPr lang="en-US" sz="1200" b="0" i="0" kern="1200" dirty="0" err="1" smtClean="0">
                <a:solidFill>
                  <a:schemeClr val="tx1"/>
                </a:solidFill>
                <a:latin typeface="+mn-lt"/>
                <a:ea typeface="+mn-ea"/>
                <a:cs typeface="+mn-cs"/>
              </a:rPr>
              <a:t>anCMDeviceMotion</a:t>
            </a:r>
            <a:r>
              <a:rPr lang="en-US" sz="1200" b="0" i="0" kern="1200" dirty="0" smtClean="0">
                <a:solidFill>
                  <a:schemeClr val="tx1"/>
                </a:solidFill>
                <a:latin typeface="+mn-lt"/>
                <a:ea typeface="+mn-ea"/>
                <a:cs typeface="+mn-cs"/>
              </a:rPr>
              <a:t> instance, contains properties giving different measurements of attitude, including the Euler angles indicated by roll, pitch, and yaw.</a:t>
            </a:r>
          </a:p>
          <a:p>
            <a:r>
              <a:rPr lang="en-US" sz="1200" b="0" i="0" kern="1200" dirty="0" smtClean="0">
                <a:solidFill>
                  <a:schemeClr val="tx1"/>
                </a:solidFill>
                <a:latin typeface="+mn-lt"/>
                <a:ea typeface="+mn-ea"/>
                <a:cs typeface="+mn-cs"/>
              </a:rPr>
              <a:t>Attitude refers to the orientation of a device in three dimensions relative to a reference frame that is external to the device. For more on attitude </a:t>
            </a:r>
            <a:r>
              <a:rPr lang="en-US" sz="1200" b="0" i="0" kern="1200" dirty="0" err="1" smtClean="0">
                <a:solidFill>
                  <a:schemeClr val="tx1"/>
                </a:solidFill>
                <a:latin typeface="+mn-lt"/>
                <a:ea typeface="+mn-ea"/>
                <a:cs typeface="+mn-cs"/>
              </a:rPr>
              <a:t>andCMDeviceMotion</a:t>
            </a:r>
            <a:r>
              <a:rPr lang="en-US" sz="1200" b="0" i="0" kern="1200" dirty="0" smtClean="0">
                <a:solidFill>
                  <a:schemeClr val="tx1"/>
                </a:solidFill>
                <a:latin typeface="+mn-lt"/>
                <a:ea typeface="+mn-ea"/>
                <a:cs typeface="+mn-cs"/>
              </a:rPr>
              <a:t>, see </a:t>
            </a:r>
            <a:r>
              <a:rPr lang="en-US" sz="1200" b="0" i="0" u="none" strike="noStrike" kern="1200" dirty="0" smtClean="0">
                <a:solidFill>
                  <a:schemeClr val="tx1"/>
                </a:solidFill>
                <a:latin typeface="+mn-lt"/>
                <a:ea typeface="+mn-ea"/>
                <a:cs typeface="+mn-cs"/>
                <a:hlinkClick r:id="rId10"/>
              </a:rPr>
              <a:t>“Handling Processed Device-Motion Data.”</a:t>
            </a:r>
            <a:endParaRPr lang="en-US" sz="1200" b="0" i="0" kern="1200" dirty="0" smtClean="0">
              <a:solidFill>
                <a:schemeClr val="tx1"/>
              </a:solidFill>
              <a:latin typeface="+mn-lt"/>
              <a:ea typeface="+mn-ea"/>
              <a:cs typeface="+mn-cs"/>
            </a:endParaRPr>
          </a:p>
          <a:p>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dirty="0" err="1" smtClean="0">
                <a:solidFill>
                  <a:schemeClr val="tx1"/>
                </a:solidFill>
                <a:latin typeface="+mn-lt"/>
                <a:ea typeface="+mn-ea"/>
                <a:cs typeface="+mn-cs"/>
              </a:rPr>
              <a:t>NSArray</a:t>
            </a:r>
            <a:r>
              <a:rPr lang="en-US" sz="1200" b="0" i="0" u="none" strike="noStrike"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NSSearchPathForDirectoriesInDomains</a:t>
            </a:r>
            <a:r>
              <a:rPr lang="en-US" sz="1200" b="0" i="0" kern="1200" dirty="0" smtClean="0">
                <a:solidFill>
                  <a:schemeClr val="tx1"/>
                </a:solidFill>
                <a:latin typeface="+mn-lt"/>
                <a:ea typeface="+mn-ea"/>
                <a:cs typeface="+mn-cs"/>
              </a:rPr>
              <a:t> ( </a:t>
            </a:r>
          </a:p>
          <a:p>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NSSearchPathDirectory</a:t>
            </a:r>
            <a:r>
              <a:rPr lang="en-US" sz="1200" b="0" i="0" kern="1200" dirty="0" smtClean="0">
                <a:solidFill>
                  <a:schemeClr val="tx1"/>
                </a:solidFill>
                <a:latin typeface="+mn-lt"/>
                <a:ea typeface="+mn-ea"/>
                <a:cs typeface="+mn-cs"/>
              </a:rPr>
              <a:t> directory, </a:t>
            </a:r>
          </a:p>
          <a:p>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NSSearchPathDomainMask</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domainMask</a:t>
            </a:r>
            <a:r>
              <a:rPr lang="en-US" sz="1200" b="0" i="0" kern="1200" dirty="0" smtClean="0">
                <a:solidFill>
                  <a:schemeClr val="tx1"/>
                </a:solidFill>
                <a:latin typeface="+mn-lt"/>
                <a:ea typeface="+mn-ea"/>
                <a:cs typeface="+mn-cs"/>
              </a:rPr>
              <a:t>, </a:t>
            </a:r>
          </a:p>
          <a:p>
            <a:r>
              <a:rPr lang="en-US" sz="1200" b="0" i="0" kern="1200" dirty="0" smtClean="0">
                <a:solidFill>
                  <a:schemeClr val="tx1"/>
                </a:solidFill>
                <a:latin typeface="+mn-lt"/>
                <a:ea typeface="+mn-ea"/>
                <a:cs typeface="+mn-cs"/>
              </a:rPr>
              <a:t>	BOOL </a:t>
            </a:r>
            <a:r>
              <a:rPr lang="en-US" sz="1200" b="0" i="0" kern="1200" dirty="0" err="1" smtClean="0">
                <a:solidFill>
                  <a:schemeClr val="tx1"/>
                </a:solidFill>
                <a:latin typeface="+mn-lt"/>
                <a:ea typeface="+mn-ea"/>
                <a:cs typeface="+mn-cs"/>
              </a:rPr>
              <a:t>expandTilde</a:t>
            </a:r>
            <a:r>
              <a:rPr lang="en-US" sz="1200" b="0" i="0" kern="1200" dirty="0" smtClean="0">
                <a:solidFill>
                  <a:schemeClr val="tx1"/>
                </a:solidFill>
                <a:latin typeface="+mn-lt"/>
                <a:ea typeface="+mn-ea"/>
                <a:cs typeface="+mn-cs"/>
              </a:rPr>
              <a:t> );</a:t>
            </a:r>
          </a:p>
          <a:p>
            <a:r>
              <a:rPr lang="en-US" sz="1200" b="0" i="0" kern="1200" dirty="0" smtClean="0">
                <a:solidFill>
                  <a:schemeClr val="tx1"/>
                </a:solidFill>
                <a:latin typeface="+mn-lt"/>
                <a:ea typeface="+mn-ea"/>
                <a:cs typeface="+mn-cs"/>
              </a:rPr>
              <a:t>Creates a list of path strings for the specified directories in the specified domains. The list is in the order in which you should search the directories. If </a:t>
            </a:r>
            <a:r>
              <a:rPr lang="en-US" sz="1200" b="0" i="1" kern="1200" dirty="0" err="1" smtClean="0">
                <a:solidFill>
                  <a:schemeClr val="tx1"/>
                </a:solidFill>
                <a:latin typeface="+mn-lt"/>
                <a:ea typeface="+mn-ea"/>
                <a:cs typeface="+mn-cs"/>
              </a:rPr>
              <a:t>expandTilde</a:t>
            </a:r>
            <a:r>
              <a:rPr lang="en-US" sz="1200" b="0" i="0" kern="1200" dirty="0" smtClean="0">
                <a:solidFill>
                  <a:schemeClr val="tx1"/>
                </a:solidFill>
                <a:latin typeface="+mn-lt"/>
                <a:ea typeface="+mn-ea"/>
                <a:cs typeface="+mn-cs"/>
              </a:rPr>
              <a:t> is YES, tildes are expanded as described in </a:t>
            </a:r>
            <a:r>
              <a:rPr lang="en-US" sz="1200" b="0" i="0" u="none" strike="noStrike" kern="1200" dirty="0" err="1" smtClean="0">
                <a:solidFill>
                  <a:schemeClr val="tx1"/>
                </a:solidFill>
                <a:latin typeface="+mn-lt"/>
                <a:ea typeface="+mn-ea"/>
                <a:cs typeface="+mn-cs"/>
                <a:hlinkClick r:id="rId3"/>
              </a:rPr>
              <a:t>stringByExpandingTildeInPath</a:t>
            </a:r>
            <a:r>
              <a:rPr lang="en-US" sz="1200" b="0" i="0" kern="1200" dirty="0" smtClean="0">
                <a:solidFill>
                  <a:schemeClr val="tx1"/>
                </a:solidFill>
                <a:latin typeface="+mn-lt"/>
                <a:ea typeface="+mn-ea"/>
                <a:cs typeface="+mn-cs"/>
              </a:rPr>
              <a:t>.</a:t>
            </a:r>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763" indent="-4763">
              <a:buNone/>
            </a:pPr>
            <a:r>
              <a:rPr lang="en-US" dirty="0" smtClean="0"/>
              <a:t>You should expose application preferences to the user depending on how integral they are to your program:</a:t>
            </a:r>
          </a:p>
          <a:p>
            <a:pPr>
              <a:buFont typeface="Arial" pitchFamily="34" charset="0"/>
              <a:buChar char="•"/>
            </a:pPr>
            <a:r>
              <a:rPr lang="en-US" dirty="0" smtClean="0"/>
              <a:t>  Preferences that the user might </a:t>
            </a:r>
            <a:r>
              <a:rPr lang="en-US" dirty="0" smtClean="0">
                <a:solidFill>
                  <a:srgbClr val="0070C0"/>
                </a:solidFill>
              </a:rPr>
              <a:t>change frequently</a:t>
            </a:r>
            <a:r>
              <a:rPr lang="en-US" dirty="0" smtClean="0"/>
              <a:t> should be presented from inside your application using a </a:t>
            </a:r>
            <a:r>
              <a:rPr lang="en-US" dirty="0" smtClean="0">
                <a:solidFill>
                  <a:srgbClr val="0070C0"/>
                </a:solidFill>
              </a:rPr>
              <a:t>custom interface</a:t>
            </a:r>
          </a:p>
          <a:p>
            <a:pPr>
              <a:buFont typeface="Arial" pitchFamily="34" charset="0"/>
              <a:buChar char="•"/>
            </a:pPr>
            <a:r>
              <a:rPr lang="en-US" dirty="0" smtClean="0"/>
              <a:t>  Preferences that are </a:t>
            </a:r>
            <a:r>
              <a:rPr lang="en-US" dirty="0" smtClean="0">
                <a:solidFill>
                  <a:srgbClr val="0070C0"/>
                </a:solidFill>
              </a:rPr>
              <a:t>not likely to change frequently</a:t>
            </a:r>
            <a:r>
              <a:rPr lang="en-US" dirty="0" smtClean="0"/>
              <a:t> should be handled using a </a:t>
            </a:r>
            <a:r>
              <a:rPr lang="en-US" dirty="0" smtClean="0">
                <a:solidFill>
                  <a:srgbClr val="0070C0"/>
                </a:solidFill>
              </a:rPr>
              <a:t>Settings bundle</a:t>
            </a:r>
          </a:p>
          <a:p>
            <a:pPr>
              <a:buNone/>
            </a:pPr>
            <a:r>
              <a:rPr lang="en-US" dirty="0" smtClean="0">
                <a:solidFill>
                  <a:srgbClr val="0070C0"/>
                </a:solidFill>
              </a:rPr>
              <a:t>Settings bundle</a:t>
            </a:r>
            <a:r>
              <a:rPr lang="en-US" dirty="0" smtClean="0"/>
              <a:t> is a custom resource that you create using </a:t>
            </a:r>
            <a:r>
              <a:rPr lang="en-US" dirty="0" err="1" smtClean="0"/>
              <a:t>Xcode</a:t>
            </a:r>
            <a:r>
              <a:rPr lang="en-US" dirty="0" smtClean="0"/>
              <a:t>:</a:t>
            </a:r>
            <a:endParaRPr lang="en-US" dirty="0" smtClean="0">
              <a:solidFill>
                <a:srgbClr val="0070C0"/>
              </a:solidFill>
            </a:endParaRPr>
          </a:p>
          <a:p>
            <a:pPr>
              <a:buFont typeface="Arial" pitchFamily="34" charset="0"/>
              <a:buChar char="•"/>
            </a:pPr>
            <a:r>
              <a:rPr lang="en-US" dirty="0" smtClean="0"/>
              <a:t>  contains a specification for how the Settings application should display your preferences</a:t>
            </a:r>
          </a:p>
          <a:p>
            <a:pPr>
              <a:buFont typeface="Arial" pitchFamily="34" charset="0"/>
              <a:buChar char="•"/>
            </a:pPr>
            <a:r>
              <a:rPr lang="en-US" dirty="0" smtClean="0"/>
              <a:t>  indicates what controls and labels should be displayed</a:t>
            </a:r>
          </a:p>
          <a:p>
            <a:pPr>
              <a:buFont typeface="Arial" pitchFamily="34" charset="0"/>
              <a:buChar char="•"/>
            </a:pPr>
            <a:r>
              <a:rPr lang="en-US" dirty="0" smtClean="0">
                <a:solidFill>
                  <a:srgbClr val="000000"/>
                </a:solidFill>
              </a:rPr>
              <a:t>  indicates </a:t>
            </a:r>
            <a:r>
              <a:rPr lang="en-US" dirty="0" smtClean="0"/>
              <a:t>how values entered by the user should be saved to the preferences database</a:t>
            </a:r>
          </a:p>
          <a:p>
            <a:pPr>
              <a:buFont typeface="Arial" pitchFamily="34" charset="0"/>
              <a:buChar char="•"/>
            </a:pPr>
            <a:r>
              <a:rPr lang="en-US" dirty="0" smtClean="0"/>
              <a:t>  contains custom images for controls that support them</a:t>
            </a:r>
            <a:endParaRPr lang="ru-RU" dirty="0"/>
          </a:p>
        </p:txBody>
      </p:sp>
      <p:sp>
        <p:nvSpPr>
          <p:cNvPr id="4" name="Footer Placeholder 3"/>
          <p:cNvSpPr>
            <a:spLocks noGrp="1"/>
          </p:cNvSpPr>
          <p:nvPr>
            <p:ph type="ftr" sz="quarter" idx="10"/>
          </p:nvPr>
        </p:nvSpPr>
        <p:spPr/>
        <p:txBody>
          <a:bodyPr/>
          <a:lstStyle/>
          <a:p>
            <a:pPr>
              <a:defRPr/>
            </a:pPr>
            <a:r>
              <a:rPr lang="ru-RU" smtClean="0"/>
              <a:t>123</a:t>
            </a:r>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7C43EC72-DF5C-4CDA-B03D-3A45A91EC94A}" type="slidenum">
              <a:rPr lang="en-US" smtClean="0"/>
              <a:pPr>
                <a:defRPr/>
              </a:pPr>
              <a:t>‹#›</a:t>
            </a:fld>
            <a:endParaRPr lang="en-US"/>
          </a:p>
        </p:txBody>
      </p:sp>
      <p:pic>
        <p:nvPicPr>
          <p:cNvPr id="7"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CC29AAD5-0408-4767-8A1D-CFA537058731}" type="slidenum">
              <a:rPr lang="en-US" smtClean="0"/>
              <a:pPr>
                <a:defRPr/>
              </a:pPr>
              <a:t>‹#›</a:t>
            </a:fld>
            <a:endParaRPr lang="en-US" dirty="0"/>
          </a:p>
        </p:txBody>
      </p:sp>
      <p:pic>
        <p:nvPicPr>
          <p:cNvPr id="7"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5C96C39E-55CF-4199-A98B-6EC5D0FF0D9E}" type="slidenum">
              <a:rPr lang="en-US" smtClean="0"/>
              <a:pPr>
                <a:defRPr/>
              </a:pPr>
              <a:t>‹#›</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8966456C-8416-4C65-80DD-84EF542DCDEE}" type="slidenum">
              <a:rPr lang="en-US" smtClean="0"/>
              <a:pPr>
                <a:defRPr/>
              </a:pPr>
              <a:t>‹#›</a:t>
            </a:fld>
            <a:endParaRPr lang="en-US"/>
          </a:p>
        </p:txBody>
      </p:sp>
      <p:pic>
        <p:nvPicPr>
          <p:cNvPr id="8"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83B9DEBB-4FA6-484A-BFFB-8E8BDA9EF9F0}" type="slidenum">
              <a:rPr lang="en-US" smtClean="0"/>
              <a:pPr>
                <a:defRPr/>
              </a:pPr>
              <a:t>‹#›</a:t>
            </a:fld>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D7F73AA8-1297-4D96-AF67-543652194D0F}" type="slidenum">
              <a:rPr lang="en-US" smtClean="0"/>
              <a:pPr>
                <a:defRPr/>
              </a:pPr>
              <a:t>‹#›</a:t>
            </a:fld>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E323BD41-1030-454B-9858-4CA4BA2EC15F}" type="slidenum">
              <a:rPr lang="en-US" smtClean="0"/>
              <a:pPr>
                <a:defRPr/>
              </a:pPr>
              <a:t>‹#›</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D40F9E72-4035-4A45-8E8E-7C56963FEF96}" type="slidenum">
              <a:rPr lang="en-US" smtClean="0"/>
              <a:pPr>
                <a:defRPr/>
              </a:pPr>
              <a:t>‹#›</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59BF346E-DA21-42E2-98EB-7A58C76FB411}"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36DDC50A-5CA5-4D6D-9556-A274470ACC89}" type="slidenum">
              <a:rPr lang="en-US" smtClean="0"/>
              <a:pPr>
                <a:defRPr/>
              </a:pPr>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8D1BC1C-43C7-4543-B4A5-DBCD1DBC2BF1}" type="slidenum">
              <a:rPr lang="en-US" smtClean="0"/>
              <a:pPr>
                <a:defRPr/>
              </a:pPr>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85838" y="288925"/>
            <a:ext cx="758825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000125" y="1843088"/>
            <a:ext cx="7591425" cy="4149725"/>
          </a:xfrm>
        </p:spPr>
        <p:txBody>
          <a:bodyPr/>
          <a:lstStyle/>
          <a:p>
            <a:pPr lvl="0"/>
            <a:r>
              <a:rPr lang="en-US" noProof="0" smtClean="0"/>
              <a:t>Click icon to add table</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CC36077-D1B6-4122-9EE7-D94B834BDE52}" type="slidenum">
              <a:rPr lang="en-US" smtClean="0"/>
              <a:pPr>
                <a:defRPr/>
              </a:pPr>
              <a:t>‹#›</a:t>
            </a:fld>
            <a:endParaRPr lang="en-US"/>
          </a:p>
        </p:txBody>
      </p:sp>
    </p:spTree>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2C0EAE-78B8-4AC2-970A-49CD26C5FC19}" type="slidenum">
              <a:rPr lang="en-US"/>
              <a:pPr>
                <a:defRPr/>
              </a:pPr>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64BD1F-303D-41EF-AA70-EDFC6FD4DD5C}" type="slidenum">
              <a:rPr lang="en-US"/>
              <a:pPr>
                <a:defRPr/>
              </a:pPr>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AF607F6-5C2C-46F2-A704-DB62084180BD}" type="slidenum">
              <a:rPr lang="en-US"/>
              <a:pPr>
                <a:defRPr/>
              </a:pPr>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5D2679-8426-41E3-8C53-051A57212EAC}" type="slidenum">
              <a:rPr lang="en-US"/>
              <a:pPr>
                <a:defRPr/>
              </a:pPr>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6DF6274-3D24-45E0-9973-2A15FB061820}" type="slidenum">
              <a:rPr lang="en-US"/>
              <a:pPr>
                <a:defRPr/>
              </a:pPr>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A9E70C8-95CE-4BDB-82FE-99BB0C3A140F}" type="slidenum">
              <a:rPr lang="en-US"/>
              <a:pPr>
                <a:defRPr/>
              </a:pPr>
              <a:t>‹#›</a:t>
            </a:fld>
            <a:endParaRPr 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19F655-4044-4629-B673-F6354B2F7DCD}"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358088-76EF-4A22-A491-704EA5362FD2}" type="slidenum">
              <a:rPr lang="en-US"/>
              <a:pPr>
                <a:defRPr/>
              </a:pPr>
              <a:t>‹#›</a:t>
            </a:fld>
            <a:endParaRPr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8A3A9DC-56D4-4F6A-B831-7C39670D4F81}" type="slidenum">
              <a:rPr lang="en-US"/>
              <a:pPr>
                <a:defRPr/>
              </a:pPr>
              <a:t>‹#›</a:t>
            </a:fld>
            <a:endParaRPr 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AF1C52-F6E0-4844-A281-029C8985EA0F}" type="slidenum">
              <a:rPr lang="en-US"/>
              <a:pPr>
                <a:defRPr/>
              </a:pPr>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AAE236-9B28-487F-BC34-BD5096CED201}" type="slidenum">
              <a:rPr lang="en-US"/>
              <a:pPr>
                <a:defRPr/>
              </a:pPr>
              <a:t>‹#›</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85838" y="288925"/>
            <a:ext cx="758825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000125" y="1843088"/>
            <a:ext cx="7591425" cy="4149725"/>
          </a:xfrm>
        </p:spPr>
        <p:txBody>
          <a:bodyPr/>
          <a:lstStyle/>
          <a:p>
            <a:pPr lvl="0"/>
            <a:r>
              <a:rPr lang="en-US" noProof="0" smtClean="0"/>
              <a:t>Click icon to add chart</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CF7CDB-0FAC-41D2-BEA6-79BB0306AC88}" type="slidenum">
              <a:rPr lang="en-US"/>
              <a:pPr>
                <a:defRPr/>
              </a:pPr>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5DB04520-1B0E-42D8-B28E-BD9C45E71603}" type="slidenum">
              <a:rPr lang="sv-SE"/>
              <a:pPr>
                <a:defRPr/>
              </a:pPr>
              <a:t>‹#›</a:t>
            </a:fld>
            <a:endParaRPr lang="sv-S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22D44F5F-79DC-4BEB-81F4-5FF41383D1A2}" type="slidenum">
              <a:rPr lang="sv-SE"/>
              <a:pPr>
                <a:defRPr/>
              </a:pPr>
              <a:t>‹#›</a:t>
            </a:fld>
            <a:endParaRPr lang="sv-S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1B4654C4-F318-41F7-BF29-E2FDEC302ABF}" type="slidenum">
              <a:rPr lang="sv-SE"/>
              <a:pPr>
                <a:defRPr/>
              </a:pPr>
              <a:t>‹#›</a:t>
            </a:fld>
            <a:endParaRPr lang="sv-S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3CF435EB-9B55-4307-9666-C8DDF2CBB1A9}" type="slidenum">
              <a:rPr lang="sv-SE"/>
              <a:pPr>
                <a:defRPr/>
              </a:pPr>
              <a:t>‹#›</a:t>
            </a:fld>
            <a:endParaRPr lang="sv-S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dt" sz="half" idx="10"/>
          </p:nvPr>
        </p:nvSpPr>
        <p:spPr>
          <a:ln/>
        </p:spPr>
        <p:txBody>
          <a:bodyPr/>
          <a:lstStyle>
            <a:lvl1pPr>
              <a:defRPr/>
            </a:lvl1pPr>
          </a:lstStyle>
          <a:p>
            <a:pPr>
              <a:defRPr/>
            </a:pPr>
            <a:endParaRPr lang="sv-SE"/>
          </a:p>
        </p:txBody>
      </p:sp>
      <p:sp>
        <p:nvSpPr>
          <p:cNvPr id="8" name="Rectangle 6"/>
          <p:cNvSpPr>
            <a:spLocks noGrp="1" noChangeArrowheads="1"/>
          </p:cNvSpPr>
          <p:nvPr>
            <p:ph type="ftr" sz="quarter" idx="11"/>
          </p:nvPr>
        </p:nvSpPr>
        <p:spPr>
          <a:ln/>
        </p:spPr>
        <p:txBody>
          <a:bodyPr/>
          <a:lstStyle>
            <a:lvl1pPr>
              <a:defRPr/>
            </a:lvl1pPr>
          </a:lstStyle>
          <a:p>
            <a:pPr>
              <a:defRPr/>
            </a:pPr>
            <a:endParaRPr lang="sv-SE"/>
          </a:p>
        </p:txBody>
      </p:sp>
      <p:sp>
        <p:nvSpPr>
          <p:cNvPr id="9" name="Rectangle 7"/>
          <p:cNvSpPr>
            <a:spLocks noGrp="1" noChangeArrowheads="1"/>
          </p:cNvSpPr>
          <p:nvPr>
            <p:ph type="sldNum" sz="quarter" idx="12"/>
          </p:nvPr>
        </p:nvSpPr>
        <p:spPr>
          <a:ln/>
        </p:spPr>
        <p:txBody>
          <a:bodyPr/>
          <a:lstStyle>
            <a:lvl1pPr>
              <a:defRPr/>
            </a:lvl1pPr>
          </a:lstStyle>
          <a:p>
            <a:pPr>
              <a:defRPr/>
            </a:pPr>
            <a:fld id="{275D97A7-277C-4C63-9D9A-FF052646ABE9}" type="slidenum">
              <a:rPr lang="sv-SE"/>
              <a:pPr>
                <a:defRPr/>
              </a:pPr>
              <a:t>‹#›</a:t>
            </a:fld>
            <a:endParaRPr lang="sv-S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dt" sz="half" idx="10"/>
          </p:nvPr>
        </p:nvSpPr>
        <p:spPr>
          <a:ln/>
        </p:spPr>
        <p:txBody>
          <a:bodyPr/>
          <a:lstStyle>
            <a:lvl1pPr>
              <a:defRPr/>
            </a:lvl1pPr>
          </a:lstStyle>
          <a:p>
            <a:pPr>
              <a:defRPr/>
            </a:pPr>
            <a:endParaRPr lang="sv-SE"/>
          </a:p>
        </p:txBody>
      </p:sp>
      <p:sp>
        <p:nvSpPr>
          <p:cNvPr id="4" name="Rectangle 6"/>
          <p:cNvSpPr>
            <a:spLocks noGrp="1" noChangeArrowheads="1"/>
          </p:cNvSpPr>
          <p:nvPr>
            <p:ph type="ftr" sz="quarter" idx="11"/>
          </p:nvPr>
        </p:nvSpPr>
        <p:spPr>
          <a:ln/>
        </p:spPr>
        <p:txBody>
          <a:bodyPr/>
          <a:lstStyle>
            <a:lvl1pPr>
              <a:defRPr/>
            </a:lvl1pPr>
          </a:lstStyle>
          <a:p>
            <a:pPr>
              <a:defRPr/>
            </a:pPr>
            <a:endParaRPr lang="sv-SE"/>
          </a:p>
        </p:txBody>
      </p:sp>
      <p:sp>
        <p:nvSpPr>
          <p:cNvPr id="5" name="Rectangle 7"/>
          <p:cNvSpPr>
            <a:spLocks noGrp="1" noChangeArrowheads="1"/>
          </p:cNvSpPr>
          <p:nvPr>
            <p:ph type="sldNum" sz="quarter" idx="12"/>
          </p:nvPr>
        </p:nvSpPr>
        <p:spPr>
          <a:ln/>
        </p:spPr>
        <p:txBody>
          <a:bodyPr/>
          <a:lstStyle>
            <a:lvl1pPr>
              <a:defRPr/>
            </a:lvl1pPr>
          </a:lstStyle>
          <a:p>
            <a:pPr>
              <a:defRPr/>
            </a:pPr>
            <a:fld id="{5A282077-8ACD-4CAB-8C16-1CC9D7FE41FB}" type="slidenum">
              <a:rPr lang="sv-SE"/>
              <a:pPr>
                <a:defRPr/>
              </a:pPr>
              <a:t>‹#›</a:t>
            </a:fld>
            <a:endParaRPr lang="sv-S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sv-SE"/>
          </a:p>
        </p:txBody>
      </p:sp>
      <p:sp>
        <p:nvSpPr>
          <p:cNvPr id="3" name="Rectangle 6"/>
          <p:cNvSpPr>
            <a:spLocks noGrp="1" noChangeArrowheads="1"/>
          </p:cNvSpPr>
          <p:nvPr>
            <p:ph type="ftr" sz="quarter" idx="11"/>
          </p:nvPr>
        </p:nvSpPr>
        <p:spPr>
          <a:ln/>
        </p:spPr>
        <p:txBody>
          <a:bodyPr/>
          <a:lstStyle>
            <a:lvl1pPr>
              <a:defRPr/>
            </a:lvl1pPr>
          </a:lstStyle>
          <a:p>
            <a:pPr>
              <a:defRPr/>
            </a:pPr>
            <a:endParaRPr lang="sv-SE"/>
          </a:p>
        </p:txBody>
      </p:sp>
      <p:sp>
        <p:nvSpPr>
          <p:cNvPr id="4" name="Rectangle 7"/>
          <p:cNvSpPr>
            <a:spLocks noGrp="1" noChangeArrowheads="1"/>
          </p:cNvSpPr>
          <p:nvPr>
            <p:ph type="sldNum" sz="quarter" idx="12"/>
          </p:nvPr>
        </p:nvSpPr>
        <p:spPr>
          <a:ln/>
        </p:spPr>
        <p:txBody>
          <a:bodyPr/>
          <a:lstStyle>
            <a:lvl1pPr>
              <a:defRPr/>
            </a:lvl1pPr>
          </a:lstStyle>
          <a:p>
            <a:pPr>
              <a:defRPr/>
            </a:pPr>
            <a:fld id="{62F17119-8078-4388-B9BE-A7EDDD56EFA2}" type="slidenum">
              <a:rPr lang="sv-SE"/>
              <a:pPr>
                <a:defRPr/>
              </a:pPr>
              <a:t>‹#›</a:t>
            </a:fld>
            <a:endParaRPr lang="sv-S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C8DA8C18-724C-49A9-956D-2603DDF5D176}" type="slidenum">
              <a:rPr lang="sv-SE"/>
              <a:pPr>
                <a:defRPr/>
              </a:pPr>
              <a:t>‹#›</a:t>
            </a:fld>
            <a:endParaRPr lang="sv-S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0F02A33F-E656-41AF-8118-BCD13E74099D}" type="slidenum">
              <a:rPr lang="sv-SE"/>
              <a:pPr>
                <a:defRPr/>
              </a:pPr>
              <a:t>‹#›</a:t>
            </a:fld>
            <a:endParaRPr lang="sv-S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FCB9CAE8-6E12-4169-9C4A-0E1049AD2C92}" type="slidenum">
              <a:rPr lang="sv-SE"/>
              <a:pPr>
                <a:defRPr/>
              </a:pPr>
              <a:t>‹#›</a:t>
            </a:fld>
            <a:endParaRPr lang="sv-S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2652945D-0CFC-45BD-8580-0718091E0576}" type="slidenum">
              <a:rPr lang="sv-SE"/>
              <a:pPr>
                <a:defRPr/>
              </a:pPr>
              <a:t>‹#›</a:t>
            </a:fld>
            <a:endParaRPr lang="sv-S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CE04F08D-EDE9-49A0-83F2-81C2D1E5C48C}" type="slidenum">
              <a:rPr lang="sv-SE"/>
              <a:pPr>
                <a:defRPr/>
              </a:pPr>
              <a:t>‹#›</a:t>
            </a:fld>
            <a:endParaRPr lang="sv-S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F4992240-3159-4664-8CA2-6305E399BEC4}" type="slidenum">
              <a:rPr lang="sv-SE"/>
              <a:pPr>
                <a:defRPr/>
              </a:pPr>
              <a:t>‹#›</a:t>
            </a:fld>
            <a:endParaRPr lang="sv-S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D41ACBAA-E420-4F79-9E0C-FB2DA4C0EC00}" type="slidenum">
              <a:rPr lang="sv-SE"/>
              <a:pPr>
                <a:defRPr/>
              </a:pPr>
              <a:t>‹#›</a:t>
            </a:fld>
            <a:endParaRPr lang="sv-S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9B07D109-AE92-4D6F-8548-57D2DD103F22}" type="slidenum">
              <a:rPr lang="sv-SE"/>
              <a:pPr>
                <a:defRPr/>
              </a:pPr>
              <a:t>‹#›</a:t>
            </a:fld>
            <a:endParaRPr lang="sv-S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sv-SE"/>
          </a:p>
        </p:txBody>
      </p:sp>
      <p:sp>
        <p:nvSpPr>
          <p:cNvPr id="8" name="Rectangle 7"/>
          <p:cNvSpPr>
            <a:spLocks noGrp="1" noChangeArrowheads="1"/>
          </p:cNvSpPr>
          <p:nvPr>
            <p:ph type="ftr" sz="quarter" idx="11"/>
          </p:nvPr>
        </p:nvSpPr>
        <p:spPr>
          <a:ln/>
        </p:spPr>
        <p:txBody>
          <a:bodyPr/>
          <a:lstStyle>
            <a:lvl1pPr>
              <a:defRPr/>
            </a:lvl1pPr>
          </a:lstStyle>
          <a:p>
            <a:pPr>
              <a:defRPr/>
            </a:pPr>
            <a:endParaRPr lang="sv-SE"/>
          </a:p>
        </p:txBody>
      </p:sp>
      <p:sp>
        <p:nvSpPr>
          <p:cNvPr id="9" name="Rectangle 8"/>
          <p:cNvSpPr>
            <a:spLocks noGrp="1" noChangeArrowheads="1"/>
          </p:cNvSpPr>
          <p:nvPr>
            <p:ph type="sldNum" sz="quarter" idx="12"/>
          </p:nvPr>
        </p:nvSpPr>
        <p:spPr>
          <a:ln/>
        </p:spPr>
        <p:txBody>
          <a:bodyPr/>
          <a:lstStyle>
            <a:lvl1pPr>
              <a:defRPr/>
            </a:lvl1pPr>
          </a:lstStyle>
          <a:p>
            <a:pPr>
              <a:defRPr/>
            </a:pPr>
            <a:fld id="{FB7E0DAE-2116-413F-9CFE-C3E75132968A}" type="slidenum">
              <a:rPr lang="sv-SE"/>
              <a:pPr>
                <a:defRPr/>
              </a:pPr>
              <a:t>‹#›</a:t>
            </a:fld>
            <a:endParaRPr lang="sv-S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sv-SE"/>
          </a:p>
        </p:txBody>
      </p:sp>
      <p:sp>
        <p:nvSpPr>
          <p:cNvPr id="4" name="Rectangle 7"/>
          <p:cNvSpPr>
            <a:spLocks noGrp="1" noChangeArrowheads="1"/>
          </p:cNvSpPr>
          <p:nvPr>
            <p:ph type="ftr" sz="quarter" idx="11"/>
          </p:nvPr>
        </p:nvSpPr>
        <p:spPr>
          <a:ln/>
        </p:spPr>
        <p:txBody>
          <a:bodyPr/>
          <a:lstStyle>
            <a:lvl1pPr>
              <a:defRPr/>
            </a:lvl1pPr>
          </a:lstStyle>
          <a:p>
            <a:pPr>
              <a:defRPr/>
            </a:pPr>
            <a:endParaRPr lang="sv-SE"/>
          </a:p>
        </p:txBody>
      </p:sp>
      <p:sp>
        <p:nvSpPr>
          <p:cNvPr id="5" name="Rectangle 8"/>
          <p:cNvSpPr>
            <a:spLocks noGrp="1" noChangeArrowheads="1"/>
          </p:cNvSpPr>
          <p:nvPr>
            <p:ph type="sldNum" sz="quarter" idx="12"/>
          </p:nvPr>
        </p:nvSpPr>
        <p:spPr>
          <a:ln/>
        </p:spPr>
        <p:txBody>
          <a:bodyPr/>
          <a:lstStyle>
            <a:lvl1pPr>
              <a:defRPr/>
            </a:lvl1pPr>
          </a:lstStyle>
          <a:p>
            <a:pPr>
              <a:defRPr/>
            </a:pPr>
            <a:fld id="{01045152-91A3-43E7-AE01-83B10C71D458}" type="slidenum">
              <a:rPr lang="sv-SE"/>
              <a:pPr>
                <a:defRPr/>
              </a:pPr>
              <a:t>‹#›</a:t>
            </a:fld>
            <a:endParaRPr lang="sv-S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sv-SE"/>
          </a:p>
        </p:txBody>
      </p:sp>
      <p:sp>
        <p:nvSpPr>
          <p:cNvPr id="3" name="Rectangle 7"/>
          <p:cNvSpPr>
            <a:spLocks noGrp="1" noChangeArrowheads="1"/>
          </p:cNvSpPr>
          <p:nvPr>
            <p:ph type="ftr" sz="quarter" idx="11"/>
          </p:nvPr>
        </p:nvSpPr>
        <p:spPr>
          <a:ln/>
        </p:spPr>
        <p:txBody>
          <a:bodyPr/>
          <a:lstStyle>
            <a:lvl1pPr>
              <a:defRPr/>
            </a:lvl1pPr>
          </a:lstStyle>
          <a:p>
            <a:pPr>
              <a:defRPr/>
            </a:pPr>
            <a:endParaRPr lang="sv-SE"/>
          </a:p>
        </p:txBody>
      </p:sp>
      <p:sp>
        <p:nvSpPr>
          <p:cNvPr id="4" name="Rectangle 8"/>
          <p:cNvSpPr>
            <a:spLocks noGrp="1" noChangeArrowheads="1"/>
          </p:cNvSpPr>
          <p:nvPr>
            <p:ph type="sldNum" sz="quarter" idx="12"/>
          </p:nvPr>
        </p:nvSpPr>
        <p:spPr>
          <a:ln/>
        </p:spPr>
        <p:txBody>
          <a:bodyPr/>
          <a:lstStyle>
            <a:lvl1pPr>
              <a:defRPr/>
            </a:lvl1pPr>
          </a:lstStyle>
          <a:p>
            <a:pPr>
              <a:defRPr/>
            </a:pPr>
            <a:fld id="{96241913-5E0F-4176-8825-8D57EE6A4FE4}" type="slidenum">
              <a:rPr lang="sv-SE"/>
              <a:pPr>
                <a:defRPr/>
              </a:pPr>
              <a:t>‹#›</a:t>
            </a:fld>
            <a:endParaRPr lang="sv-S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6EC1CE6B-C663-4044-A2E3-7BE2671CF92C}" type="slidenum">
              <a:rPr lang="sv-SE"/>
              <a:pPr>
                <a:defRPr/>
              </a:pPr>
              <a:t>‹#›</a:t>
            </a:fld>
            <a:endParaRPr lang="sv-S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3ADD419F-601A-421E-83D5-6CE49495D6C1}" type="slidenum">
              <a:rPr lang="sv-SE"/>
              <a:pPr>
                <a:defRPr/>
              </a:pPr>
              <a:t>‹#›</a:t>
            </a:fld>
            <a:endParaRPr lang="sv-S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6354A383-EB23-45BB-8E46-A7D10778A2B9}" type="slidenum">
              <a:rPr lang="sv-SE"/>
              <a:pPr>
                <a:defRPr/>
              </a:pPr>
              <a:t>‹#›</a:t>
            </a:fld>
            <a:endParaRPr lang="sv-S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211BF320-E626-4E4A-8BDB-5B2DED038FA2}" type="slidenum">
              <a:rPr lang="sv-SE"/>
              <a:pPr>
                <a:defRPr/>
              </a:pPr>
              <a:t>‹#›</a:t>
            </a:fld>
            <a:endParaRPr lang="sv-S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zoom dir="in"/>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dir="in"/>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zoom dir="in"/>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dir="in"/>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dir="in"/>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zoom dir="in"/>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zoom dir="in"/>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dir="in"/>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dir="in"/>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dir="in"/>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BEA41188-E071-495D-8BA6-5371D4D679E9}" type="slidenum">
              <a:rPr lang="sv-SE"/>
              <a:pPr>
                <a:defRPr/>
              </a:pPr>
              <a:t>‹#›</a:t>
            </a:fld>
            <a:endParaRPr lang="sv-S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ctrTitle"/>
          </p:nvPr>
        </p:nvSpPr>
        <p:spPr>
          <a:xfrm>
            <a:off x="485760" y="2130425"/>
            <a:ext cx="8172480" cy="1470025"/>
          </a:xfrm>
        </p:spPr>
        <p:txBody>
          <a:bodyPr/>
          <a:lstStyle>
            <a:lvl1pPr>
              <a:defRPr sz="3200"/>
            </a:lvl1pPr>
          </a:lstStyle>
          <a:p>
            <a:r>
              <a:rPr lang="en-US" dirty="0" smtClean="0"/>
              <a:t>Click to edit Master title style</a:t>
            </a:r>
            <a:endParaRPr lang="ru-RU"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7C43EC72-DF5C-4CDA-B03D-3A45A91EC94A}"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p:spPr>
        <p:txBody>
          <a:bodyPr/>
          <a:lstStyle>
            <a:lvl1pPr>
              <a:defRPr sz="1800"/>
            </a:lvl1pPr>
            <a:lvl2pPr>
              <a:defRPr sz="1400"/>
            </a:lvl2pPr>
          </a:lstStyle>
          <a:p>
            <a:pPr lvl="0"/>
            <a:r>
              <a:rPr lang="en-US" dirty="0" smtClean="0"/>
              <a:t>Click to edit Master text styles</a:t>
            </a:r>
          </a:p>
          <a:p>
            <a:pPr lvl="1"/>
            <a:r>
              <a:rPr lang="en-US" dirty="0" smtClean="0"/>
              <a:t>Second level</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C29AAD5-0408-4767-8A1D-CFA537058731}"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40800"/>
          </a:xfr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sz="half" idx="1"/>
          </p:nvPr>
        </p:nvSpPr>
        <p:spPr>
          <a:xfrm>
            <a:off x="1000125" y="1071546"/>
            <a:ext cx="3786189" cy="4921267"/>
          </a:xfrm>
        </p:spPr>
        <p:txBody>
          <a:bodyPr/>
          <a:lstStyle>
            <a:lvl1pPr>
              <a:defRPr sz="18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4786314" y="1071546"/>
            <a:ext cx="3805236" cy="4921267"/>
          </a:xfrm>
        </p:spPr>
        <p:txBody>
          <a:bodyPr/>
          <a:lstStyle>
            <a:lvl1pPr>
              <a:defRPr sz="1400"/>
            </a:lvl1pPr>
            <a:lvl2pPr>
              <a:defRPr sz="1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
        <p:nvSpPr>
          <p:cNvPr id="6" name="Rectangle 5"/>
          <p:cNvSpPr>
            <a:spLocks noGrp="1" noChangeArrowheads="1"/>
          </p:cNvSpPr>
          <p:nvPr>
            <p:ph type="dt" sz="half" idx="10"/>
          </p:nvPr>
        </p:nvSpPr>
        <p:spPr/>
        <p:txBody>
          <a:bodyPr/>
          <a:lstStyle>
            <a:lvl1pPr>
              <a:defRPr/>
            </a:lvl1pPr>
          </a:lstStyle>
          <a:p>
            <a:pPr>
              <a:defRPr/>
            </a:pPr>
            <a:endParaRPr lang="en-US"/>
          </a:p>
        </p:txBody>
      </p:sp>
      <p:sp>
        <p:nvSpPr>
          <p:cNvPr id="7" name="Rectangle 6"/>
          <p:cNvSpPr>
            <a:spLocks noGrp="1" noChangeArrowheads="1"/>
          </p:cNvSpPr>
          <p:nvPr>
            <p:ph type="ftr" sz="quarter" idx="11"/>
          </p:nvPr>
        </p:nvSpPr>
        <p:spPr/>
        <p:txBody>
          <a:bodyPr/>
          <a:lstStyle>
            <a:lvl1pPr>
              <a:defRPr/>
            </a:lvl1pPr>
          </a:lstStyle>
          <a:p>
            <a:pPr>
              <a:defRPr/>
            </a:pPr>
            <a:endParaRPr lang="en-US"/>
          </a:p>
        </p:txBody>
      </p:sp>
      <p:sp>
        <p:nvSpPr>
          <p:cNvPr id="8" name="Rectangle 7"/>
          <p:cNvSpPr>
            <a:spLocks noGrp="1" noChangeArrowheads="1"/>
          </p:cNvSpPr>
          <p:nvPr>
            <p:ph type="sldNum" sz="quarter" idx="12"/>
          </p:nvPr>
        </p:nvSpPr>
        <p:spPr/>
        <p:txBody>
          <a:bodyPr/>
          <a:lstStyle>
            <a:lvl1pPr>
              <a:defRPr/>
            </a:lvl1pPr>
          </a:lstStyle>
          <a:p>
            <a:pPr>
              <a:defRPr/>
            </a:pPr>
            <a:fld id="{8966456C-8416-4C65-80DD-84EF542DCDEE}"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de Sample">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a:solidFill>
            <a:schemeClr val="bg1">
              <a:lumMod val="95000"/>
            </a:schemeClr>
          </a:solidFill>
        </p:spPr>
        <p:txBody>
          <a:bodyPr>
            <a:noAutofit/>
          </a:bodyPr>
          <a:lstStyle>
            <a:lvl1pPr>
              <a:buFont typeface="Arial" pitchFamily="34" charset="0"/>
              <a:buNone/>
              <a:defRPr sz="1400">
                <a:latin typeface="Courier New" pitchFamily="49" charset="0"/>
                <a:cs typeface="Courier New" pitchFamily="49" charset="0"/>
              </a:defRPr>
            </a:lvl1pPr>
            <a:lvl2pPr>
              <a:defRPr sz="1400"/>
            </a:lvl2pPr>
          </a:lstStyle>
          <a:p>
            <a:pPr lvl="0"/>
            <a:endParaRPr lang="en-US" dirty="0"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9241459A-BA2C-44F3-B3DC-EA8E75A194E4}"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96C39E-55CF-4199-A98B-6EC5D0FF0D9E}"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3B9DEBB-4FA6-484A-BFFB-8E8BDA9EF9F0}"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7F73AA8-1297-4D96-AF67-543652194D0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323BD41-1030-454B-9858-4CA4BA2EC15F}"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40F9E72-4035-4A45-8E8E-7C56963FEF96}"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9BF346E-DA21-42E2-98EB-7A58C76FB411}"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DDC50A-5CA5-4D6D-9556-A274470ACC89}"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D1BC1C-43C7-4543-B4A5-DBCD1DBC2BF1}"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80C3917A-D39B-415D-8A2E-4AA346E4435B}" type="slidenum">
              <a:rPr lang="sv-SE"/>
              <a:pPr>
                <a:defRPr/>
              </a:pPr>
              <a:t>‹#›</a:t>
            </a:fld>
            <a:endParaRPr lang="sv-S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C41E9E2D-E20B-4F46-B147-FA1A466B66C5}" type="slidenum">
              <a:rPr lang="sv-SE"/>
              <a:pPr>
                <a:defRPr/>
              </a:pPr>
              <a:t>‹#›</a:t>
            </a:fld>
            <a:endParaRPr lang="sv-S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5FEBC539-AE55-4A37-A826-A7EF5B059D35}" type="slidenum">
              <a:rPr lang="sv-SE"/>
              <a:pPr>
                <a:defRPr/>
              </a:pPr>
              <a:t>‹#›</a:t>
            </a:fld>
            <a:endParaRPr lang="sv-S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1CE6E3F1-2B98-43B2-BFF9-D791986F03EC}" type="slidenum">
              <a:rPr lang="sv-SE"/>
              <a:pPr>
                <a:defRPr/>
              </a:pPr>
              <a:t>‹#›</a:t>
            </a:fld>
            <a:endParaRPr lang="sv-S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Rectangle 5"/>
          <p:cNvSpPr>
            <a:spLocks noGrp="1" noChangeArrowheads="1"/>
          </p:cNvSpPr>
          <p:nvPr>
            <p:ph type="dt" sz="half" idx="10"/>
          </p:nvPr>
        </p:nvSpPr>
        <p:spPr>
          <a:ln/>
        </p:spPr>
        <p:txBody>
          <a:bodyPr/>
          <a:lstStyle>
            <a:lvl1pPr>
              <a:defRPr/>
            </a:lvl1pPr>
          </a:lstStyle>
          <a:p>
            <a:pPr>
              <a:defRPr/>
            </a:pPr>
            <a:endParaRPr lang="sv-SE"/>
          </a:p>
        </p:txBody>
      </p:sp>
      <p:sp>
        <p:nvSpPr>
          <p:cNvPr id="8" name="Rectangle 6"/>
          <p:cNvSpPr>
            <a:spLocks noGrp="1" noChangeArrowheads="1"/>
          </p:cNvSpPr>
          <p:nvPr>
            <p:ph type="ftr" sz="quarter" idx="11"/>
          </p:nvPr>
        </p:nvSpPr>
        <p:spPr>
          <a:ln/>
        </p:spPr>
        <p:txBody>
          <a:bodyPr/>
          <a:lstStyle>
            <a:lvl1pPr>
              <a:defRPr/>
            </a:lvl1pPr>
          </a:lstStyle>
          <a:p>
            <a:pPr>
              <a:defRPr/>
            </a:pPr>
            <a:endParaRPr lang="sv-SE"/>
          </a:p>
        </p:txBody>
      </p:sp>
      <p:sp>
        <p:nvSpPr>
          <p:cNvPr id="9" name="Rectangle 7"/>
          <p:cNvSpPr>
            <a:spLocks noGrp="1" noChangeArrowheads="1"/>
          </p:cNvSpPr>
          <p:nvPr>
            <p:ph type="sldNum" sz="quarter" idx="12"/>
          </p:nvPr>
        </p:nvSpPr>
        <p:spPr>
          <a:ln/>
        </p:spPr>
        <p:txBody>
          <a:bodyPr/>
          <a:lstStyle>
            <a:lvl1pPr>
              <a:defRPr/>
            </a:lvl1pPr>
          </a:lstStyle>
          <a:p>
            <a:pPr>
              <a:defRPr/>
            </a:pPr>
            <a:fld id="{BFEF5DB4-1852-4D82-85B5-F7CF45ED9F0F}" type="slidenum">
              <a:rPr lang="sv-SE"/>
              <a:pPr>
                <a:defRPr/>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Rectangle 5"/>
          <p:cNvSpPr>
            <a:spLocks noGrp="1" noChangeArrowheads="1"/>
          </p:cNvSpPr>
          <p:nvPr>
            <p:ph type="dt" sz="half" idx="10"/>
          </p:nvPr>
        </p:nvSpPr>
        <p:spPr>
          <a:ln/>
        </p:spPr>
        <p:txBody>
          <a:bodyPr/>
          <a:lstStyle>
            <a:lvl1pPr>
              <a:defRPr/>
            </a:lvl1pPr>
          </a:lstStyle>
          <a:p>
            <a:pPr>
              <a:defRPr/>
            </a:pPr>
            <a:endParaRPr lang="sv-SE"/>
          </a:p>
        </p:txBody>
      </p:sp>
      <p:sp>
        <p:nvSpPr>
          <p:cNvPr id="4" name="Rectangle 6"/>
          <p:cNvSpPr>
            <a:spLocks noGrp="1" noChangeArrowheads="1"/>
          </p:cNvSpPr>
          <p:nvPr>
            <p:ph type="ftr" sz="quarter" idx="11"/>
          </p:nvPr>
        </p:nvSpPr>
        <p:spPr>
          <a:ln/>
        </p:spPr>
        <p:txBody>
          <a:bodyPr/>
          <a:lstStyle>
            <a:lvl1pPr>
              <a:defRPr/>
            </a:lvl1pPr>
          </a:lstStyle>
          <a:p>
            <a:pPr>
              <a:defRPr/>
            </a:pPr>
            <a:endParaRPr lang="sv-SE"/>
          </a:p>
        </p:txBody>
      </p:sp>
      <p:sp>
        <p:nvSpPr>
          <p:cNvPr id="5" name="Rectangle 7"/>
          <p:cNvSpPr>
            <a:spLocks noGrp="1" noChangeArrowheads="1"/>
          </p:cNvSpPr>
          <p:nvPr>
            <p:ph type="sldNum" sz="quarter" idx="12"/>
          </p:nvPr>
        </p:nvSpPr>
        <p:spPr>
          <a:ln/>
        </p:spPr>
        <p:txBody>
          <a:bodyPr/>
          <a:lstStyle>
            <a:lvl1pPr>
              <a:defRPr/>
            </a:lvl1pPr>
          </a:lstStyle>
          <a:p>
            <a:pPr>
              <a:defRPr/>
            </a:pPr>
            <a:fld id="{F1BF78FB-9A86-4075-9400-973DC0859C5D}" type="slidenum">
              <a:rPr lang="sv-SE"/>
              <a:pPr>
                <a:defRPr/>
              </a:pPr>
              <a:t>‹#›</a:t>
            </a:fld>
            <a:endParaRPr lang="sv-S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sv-SE"/>
          </a:p>
        </p:txBody>
      </p:sp>
      <p:sp>
        <p:nvSpPr>
          <p:cNvPr id="3" name="Rectangle 6"/>
          <p:cNvSpPr>
            <a:spLocks noGrp="1" noChangeArrowheads="1"/>
          </p:cNvSpPr>
          <p:nvPr>
            <p:ph type="ftr" sz="quarter" idx="11"/>
          </p:nvPr>
        </p:nvSpPr>
        <p:spPr>
          <a:ln/>
        </p:spPr>
        <p:txBody>
          <a:bodyPr/>
          <a:lstStyle>
            <a:lvl1pPr>
              <a:defRPr/>
            </a:lvl1pPr>
          </a:lstStyle>
          <a:p>
            <a:pPr>
              <a:defRPr/>
            </a:pPr>
            <a:endParaRPr lang="sv-SE"/>
          </a:p>
        </p:txBody>
      </p:sp>
      <p:sp>
        <p:nvSpPr>
          <p:cNvPr id="4" name="Rectangle 7"/>
          <p:cNvSpPr>
            <a:spLocks noGrp="1" noChangeArrowheads="1"/>
          </p:cNvSpPr>
          <p:nvPr>
            <p:ph type="sldNum" sz="quarter" idx="12"/>
          </p:nvPr>
        </p:nvSpPr>
        <p:spPr>
          <a:ln/>
        </p:spPr>
        <p:txBody>
          <a:bodyPr/>
          <a:lstStyle>
            <a:lvl1pPr>
              <a:defRPr/>
            </a:lvl1pPr>
          </a:lstStyle>
          <a:p>
            <a:pPr>
              <a:defRPr/>
            </a:pPr>
            <a:fld id="{04DF0462-F90C-4547-9216-E45E3D6660F5}" type="slidenum">
              <a:rPr lang="sv-SE"/>
              <a:pPr>
                <a:defRPr/>
              </a:pPr>
              <a:t>‹#›</a:t>
            </a:fld>
            <a:endParaRPr lang="sv-S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4904B89E-F521-4D5C-A265-B4CDAD226B41}" type="slidenum">
              <a:rPr lang="sv-SE"/>
              <a:pPr>
                <a:defRPr/>
              </a:pPr>
              <a:t>‹#›</a:t>
            </a:fld>
            <a:endParaRPr lang="sv-S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499560D3-E82D-4AA3-9451-0F7064C2860C}" type="slidenum">
              <a:rPr lang="sv-SE"/>
              <a:pPr>
                <a:defRPr/>
              </a:pPr>
              <a:t>‹#›</a:t>
            </a:fld>
            <a:endParaRPr lang="sv-S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74803F36-22E7-409D-B73C-CDB7966E2672}" type="slidenum">
              <a:rPr lang="sv-SE"/>
              <a:pPr>
                <a:defRPr/>
              </a:pPr>
              <a:t>‹#›</a:t>
            </a:fld>
            <a:endParaRPr lang="sv-S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BAD3D7D7-1D6F-4CED-8BB9-B9CFEA4D97CD}" type="slidenum">
              <a:rPr lang="sv-SE"/>
              <a:pPr>
                <a:defRPr/>
              </a:pPr>
              <a:t>‹#›</a:t>
            </a:fld>
            <a:endParaRPr lang="sv-S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34EDB8A9-4D4C-4914-A32C-A59A302240EC}" type="slidenum">
              <a:rPr lang="sv-SE"/>
              <a:pPr>
                <a:defRPr/>
              </a:pPr>
              <a:t>‹#›</a:t>
            </a:fld>
            <a:endParaRPr lang="sv-S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EA5DC3C0-F2E8-4C2C-9F36-3B80B062698D}" type="slidenum">
              <a:rPr lang="sv-SE"/>
              <a:pPr>
                <a:defRPr/>
              </a:pPr>
              <a:t>‹#›</a:t>
            </a:fld>
            <a:endParaRPr lang="sv-S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00881CDB-9329-46C8-BFB6-A9B2CA818446}" type="slidenum">
              <a:rPr lang="sv-SE"/>
              <a:pPr>
                <a:defRPr/>
              </a:pPr>
              <a:t>‹#›</a:t>
            </a:fld>
            <a:endParaRPr lang="sv-S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E3560161-4071-4CED-8A8C-18AF42926B0A}" type="slidenum">
              <a:rPr lang="sv-SE"/>
              <a:pPr>
                <a:defRPr/>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Rectangle 6"/>
          <p:cNvSpPr>
            <a:spLocks noGrp="1" noChangeArrowheads="1"/>
          </p:cNvSpPr>
          <p:nvPr>
            <p:ph type="dt" sz="half" idx="10"/>
          </p:nvPr>
        </p:nvSpPr>
        <p:spPr>
          <a:ln/>
        </p:spPr>
        <p:txBody>
          <a:bodyPr/>
          <a:lstStyle>
            <a:lvl1pPr>
              <a:defRPr/>
            </a:lvl1pPr>
          </a:lstStyle>
          <a:p>
            <a:pPr>
              <a:defRPr/>
            </a:pPr>
            <a:endParaRPr lang="sv-SE"/>
          </a:p>
        </p:txBody>
      </p:sp>
      <p:sp>
        <p:nvSpPr>
          <p:cNvPr id="8" name="Rectangle 7"/>
          <p:cNvSpPr>
            <a:spLocks noGrp="1" noChangeArrowheads="1"/>
          </p:cNvSpPr>
          <p:nvPr>
            <p:ph type="ftr" sz="quarter" idx="11"/>
          </p:nvPr>
        </p:nvSpPr>
        <p:spPr>
          <a:ln/>
        </p:spPr>
        <p:txBody>
          <a:bodyPr/>
          <a:lstStyle>
            <a:lvl1pPr>
              <a:defRPr/>
            </a:lvl1pPr>
          </a:lstStyle>
          <a:p>
            <a:pPr>
              <a:defRPr/>
            </a:pPr>
            <a:endParaRPr lang="sv-SE"/>
          </a:p>
        </p:txBody>
      </p:sp>
      <p:sp>
        <p:nvSpPr>
          <p:cNvPr id="9" name="Rectangle 8"/>
          <p:cNvSpPr>
            <a:spLocks noGrp="1" noChangeArrowheads="1"/>
          </p:cNvSpPr>
          <p:nvPr>
            <p:ph type="sldNum" sz="quarter" idx="12"/>
          </p:nvPr>
        </p:nvSpPr>
        <p:spPr>
          <a:ln/>
        </p:spPr>
        <p:txBody>
          <a:bodyPr/>
          <a:lstStyle>
            <a:lvl1pPr>
              <a:defRPr/>
            </a:lvl1pPr>
          </a:lstStyle>
          <a:p>
            <a:pPr>
              <a:defRPr/>
            </a:pPr>
            <a:fld id="{829DD889-6A74-4EBB-8C8B-BABD28C9ECE1}" type="slidenum">
              <a:rPr lang="sv-SE"/>
              <a:pPr>
                <a:defRPr/>
              </a:pPr>
              <a:t>‹#›</a:t>
            </a:fld>
            <a:endParaRPr lang="sv-S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Rectangle 6"/>
          <p:cNvSpPr>
            <a:spLocks noGrp="1" noChangeArrowheads="1"/>
          </p:cNvSpPr>
          <p:nvPr>
            <p:ph type="dt" sz="half" idx="10"/>
          </p:nvPr>
        </p:nvSpPr>
        <p:spPr>
          <a:ln/>
        </p:spPr>
        <p:txBody>
          <a:bodyPr/>
          <a:lstStyle>
            <a:lvl1pPr>
              <a:defRPr/>
            </a:lvl1pPr>
          </a:lstStyle>
          <a:p>
            <a:pPr>
              <a:defRPr/>
            </a:pPr>
            <a:endParaRPr lang="sv-SE"/>
          </a:p>
        </p:txBody>
      </p:sp>
      <p:sp>
        <p:nvSpPr>
          <p:cNvPr id="4" name="Rectangle 7"/>
          <p:cNvSpPr>
            <a:spLocks noGrp="1" noChangeArrowheads="1"/>
          </p:cNvSpPr>
          <p:nvPr>
            <p:ph type="ftr" sz="quarter" idx="11"/>
          </p:nvPr>
        </p:nvSpPr>
        <p:spPr>
          <a:ln/>
        </p:spPr>
        <p:txBody>
          <a:bodyPr/>
          <a:lstStyle>
            <a:lvl1pPr>
              <a:defRPr/>
            </a:lvl1pPr>
          </a:lstStyle>
          <a:p>
            <a:pPr>
              <a:defRPr/>
            </a:pPr>
            <a:endParaRPr lang="sv-SE"/>
          </a:p>
        </p:txBody>
      </p:sp>
      <p:sp>
        <p:nvSpPr>
          <p:cNvPr id="5" name="Rectangle 8"/>
          <p:cNvSpPr>
            <a:spLocks noGrp="1" noChangeArrowheads="1"/>
          </p:cNvSpPr>
          <p:nvPr>
            <p:ph type="sldNum" sz="quarter" idx="12"/>
          </p:nvPr>
        </p:nvSpPr>
        <p:spPr>
          <a:ln/>
        </p:spPr>
        <p:txBody>
          <a:bodyPr/>
          <a:lstStyle>
            <a:lvl1pPr>
              <a:defRPr/>
            </a:lvl1pPr>
          </a:lstStyle>
          <a:p>
            <a:pPr>
              <a:defRPr/>
            </a:pPr>
            <a:fld id="{8955091C-86B0-4EED-B212-806B56E401C5}" type="slidenum">
              <a:rPr lang="sv-SE"/>
              <a:pPr>
                <a:defRPr/>
              </a:pPr>
              <a:t>‹#›</a:t>
            </a:fld>
            <a:endParaRPr lang="sv-S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sv-SE"/>
          </a:p>
        </p:txBody>
      </p:sp>
      <p:sp>
        <p:nvSpPr>
          <p:cNvPr id="3" name="Rectangle 7"/>
          <p:cNvSpPr>
            <a:spLocks noGrp="1" noChangeArrowheads="1"/>
          </p:cNvSpPr>
          <p:nvPr>
            <p:ph type="ftr" sz="quarter" idx="11"/>
          </p:nvPr>
        </p:nvSpPr>
        <p:spPr>
          <a:ln/>
        </p:spPr>
        <p:txBody>
          <a:bodyPr/>
          <a:lstStyle>
            <a:lvl1pPr>
              <a:defRPr/>
            </a:lvl1pPr>
          </a:lstStyle>
          <a:p>
            <a:pPr>
              <a:defRPr/>
            </a:pPr>
            <a:endParaRPr lang="sv-SE"/>
          </a:p>
        </p:txBody>
      </p:sp>
      <p:sp>
        <p:nvSpPr>
          <p:cNvPr id="4" name="Rectangle 8"/>
          <p:cNvSpPr>
            <a:spLocks noGrp="1" noChangeArrowheads="1"/>
          </p:cNvSpPr>
          <p:nvPr>
            <p:ph type="sldNum" sz="quarter" idx="12"/>
          </p:nvPr>
        </p:nvSpPr>
        <p:spPr>
          <a:ln/>
        </p:spPr>
        <p:txBody>
          <a:bodyPr/>
          <a:lstStyle>
            <a:lvl1pPr>
              <a:defRPr/>
            </a:lvl1pPr>
          </a:lstStyle>
          <a:p>
            <a:pPr>
              <a:defRPr/>
            </a:pPr>
            <a:fld id="{510349D0-E70C-4874-B484-CFE052429A0D}" type="slidenum">
              <a:rPr lang="sv-SE"/>
              <a:pPr>
                <a:defRPr/>
              </a:pPr>
              <a:t>‹#›</a:t>
            </a:fld>
            <a:endParaRPr lang="sv-S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A524BC71-0D19-445D-AA15-D861C3612974}" type="slidenum">
              <a:rPr lang="sv-SE"/>
              <a:pPr>
                <a:defRPr/>
              </a:pPr>
              <a:t>‹#›</a:t>
            </a:fld>
            <a:endParaRPr lang="sv-S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sv-SE"/>
          </a:p>
        </p:txBody>
      </p:sp>
      <p:sp>
        <p:nvSpPr>
          <p:cNvPr id="6" name="Rectangle 7"/>
          <p:cNvSpPr>
            <a:spLocks noGrp="1" noChangeArrowheads="1"/>
          </p:cNvSpPr>
          <p:nvPr>
            <p:ph type="ftr" sz="quarter" idx="11"/>
          </p:nvPr>
        </p:nvSpPr>
        <p:spPr>
          <a:ln/>
        </p:spPr>
        <p:txBody>
          <a:bodyPr/>
          <a:lstStyle>
            <a:lvl1pPr>
              <a:defRPr/>
            </a:lvl1pPr>
          </a:lstStyle>
          <a:p>
            <a:pPr>
              <a:defRPr/>
            </a:pPr>
            <a:endParaRPr lang="sv-SE"/>
          </a:p>
        </p:txBody>
      </p:sp>
      <p:sp>
        <p:nvSpPr>
          <p:cNvPr id="7" name="Rectangle 8"/>
          <p:cNvSpPr>
            <a:spLocks noGrp="1" noChangeArrowheads="1"/>
          </p:cNvSpPr>
          <p:nvPr>
            <p:ph type="sldNum" sz="quarter" idx="12"/>
          </p:nvPr>
        </p:nvSpPr>
        <p:spPr>
          <a:ln/>
        </p:spPr>
        <p:txBody>
          <a:bodyPr/>
          <a:lstStyle>
            <a:lvl1pPr>
              <a:defRPr/>
            </a:lvl1pPr>
          </a:lstStyle>
          <a:p>
            <a:pPr>
              <a:defRPr/>
            </a:pPr>
            <a:fld id="{7EC09A0D-5F8D-4C28-9DB6-8DADE190A579}" type="slidenum">
              <a:rPr lang="sv-SE"/>
              <a:pPr>
                <a:defRPr/>
              </a:pPr>
              <a:t>‹#›</a:t>
            </a:fld>
            <a:endParaRPr lang="sv-S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578DE21C-4467-4A38-8CFC-936FDE4D25BB}" type="slidenum">
              <a:rPr lang="sv-SE"/>
              <a:pPr>
                <a:defRPr/>
              </a:pPr>
              <a:t>‹#›</a:t>
            </a:fld>
            <a:endParaRPr lang="sv-S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6"/>
          <p:cNvSpPr>
            <a:spLocks noGrp="1" noChangeArrowheads="1"/>
          </p:cNvSpPr>
          <p:nvPr>
            <p:ph type="dt" sz="half" idx="10"/>
          </p:nvPr>
        </p:nvSpPr>
        <p:spPr>
          <a:ln/>
        </p:spPr>
        <p:txBody>
          <a:bodyPr/>
          <a:lstStyle>
            <a:lvl1pPr>
              <a:defRPr/>
            </a:lvl1pPr>
          </a:lstStyle>
          <a:p>
            <a:pPr>
              <a:defRPr/>
            </a:pPr>
            <a:endParaRPr lang="sv-SE"/>
          </a:p>
        </p:txBody>
      </p:sp>
      <p:sp>
        <p:nvSpPr>
          <p:cNvPr id="5" name="Rectangle 7"/>
          <p:cNvSpPr>
            <a:spLocks noGrp="1" noChangeArrowheads="1"/>
          </p:cNvSpPr>
          <p:nvPr>
            <p:ph type="ftr" sz="quarter" idx="11"/>
          </p:nvPr>
        </p:nvSpPr>
        <p:spPr>
          <a:ln/>
        </p:spPr>
        <p:txBody>
          <a:bodyPr/>
          <a:lstStyle>
            <a:lvl1pPr>
              <a:defRPr/>
            </a:lvl1pPr>
          </a:lstStyle>
          <a:p>
            <a:pPr>
              <a:defRPr/>
            </a:pPr>
            <a:endParaRPr lang="sv-SE"/>
          </a:p>
        </p:txBody>
      </p:sp>
      <p:sp>
        <p:nvSpPr>
          <p:cNvPr id="6" name="Rectangle 8"/>
          <p:cNvSpPr>
            <a:spLocks noGrp="1" noChangeArrowheads="1"/>
          </p:cNvSpPr>
          <p:nvPr>
            <p:ph type="sldNum" sz="quarter" idx="12"/>
          </p:nvPr>
        </p:nvSpPr>
        <p:spPr>
          <a:ln/>
        </p:spPr>
        <p:txBody>
          <a:bodyPr/>
          <a:lstStyle>
            <a:lvl1pPr>
              <a:defRPr/>
            </a:lvl1pPr>
          </a:lstStyle>
          <a:p>
            <a:pPr>
              <a:defRPr/>
            </a:pPr>
            <a:fld id="{48D5B3A7-0502-4CFB-A086-1ADA5745AF03}" type="slidenum">
              <a:rPr lang="sv-SE"/>
              <a:pPr>
                <a:defRPr/>
              </a:pPr>
              <a:t>‹#›</a:t>
            </a:fld>
            <a:endParaRPr lang="sv-S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9DEB1B91-24E6-4A70-9F99-AE328E6553A3}" type="slidenum">
              <a:rPr lang="sv-SE"/>
              <a:pPr>
                <a:defRPr/>
              </a:pPr>
              <a:t>‹#›</a:t>
            </a:fld>
            <a:endParaRPr lang="sv-S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6F339C06-721A-4793-8BEB-BCCD18AABE5B}" type="slidenum">
              <a:rPr lang="sv-SE"/>
              <a:pPr>
                <a:defRPr/>
              </a:pPr>
              <a:t>‹#›</a:t>
            </a:fld>
            <a:endParaRPr lang="sv-S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80262F52-8473-4D55-9E4A-8FAEEB2C726B}" type="slidenum">
              <a:rPr lang="sv-SE"/>
              <a:pPr>
                <a:defRPr/>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FC27A8DD-0FCA-49A9-B63C-E020F79E2FE8}" type="slidenum">
              <a:rPr lang="sv-SE"/>
              <a:pPr>
                <a:defRPr/>
              </a:pPr>
              <a:t>‹#›</a:t>
            </a:fld>
            <a:endParaRPr lang="sv-S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Rectangle 5"/>
          <p:cNvSpPr>
            <a:spLocks noGrp="1" noChangeArrowheads="1"/>
          </p:cNvSpPr>
          <p:nvPr>
            <p:ph type="dt" sz="half" idx="10"/>
          </p:nvPr>
        </p:nvSpPr>
        <p:spPr>
          <a:ln/>
        </p:spPr>
        <p:txBody>
          <a:bodyPr/>
          <a:lstStyle>
            <a:lvl1pPr>
              <a:defRPr/>
            </a:lvl1pPr>
          </a:lstStyle>
          <a:p>
            <a:pPr>
              <a:defRPr/>
            </a:pPr>
            <a:endParaRPr lang="sv-SE"/>
          </a:p>
        </p:txBody>
      </p:sp>
      <p:sp>
        <p:nvSpPr>
          <p:cNvPr id="8" name="Rectangle 6"/>
          <p:cNvSpPr>
            <a:spLocks noGrp="1" noChangeArrowheads="1"/>
          </p:cNvSpPr>
          <p:nvPr>
            <p:ph type="ftr" sz="quarter" idx="11"/>
          </p:nvPr>
        </p:nvSpPr>
        <p:spPr>
          <a:ln/>
        </p:spPr>
        <p:txBody>
          <a:bodyPr/>
          <a:lstStyle>
            <a:lvl1pPr>
              <a:defRPr/>
            </a:lvl1pPr>
          </a:lstStyle>
          <a:p>
            <a:pPr>
              <a:defRPr/>
            </a:pPr>
            <a:endParaRPr lang="sv-SE"/>
          </a:p>
        </p:txBody>
      </p:sp>
      <p:sp>
        <p:nvSpPr>
          <p:cNvPr id="9" name="Rectangle 7"/>
          <p:cNvSpPr>
            <a:spLocks noGrp="1" noChangeArrowheads="1"/>
          </p:cNvSpPr>
          <p:nvPr>
            <p:ph type="sldNum" sz="quarter" idx="12"/>
          </p:nvPr>
        </p:nvSpPr>
        <p:spPr>
          <a:ln/>
        </p:spPr>
        <p:txBody>
          <a:bodyPr/>
          <a:lstStyle>
            <a:lvl1pPr>
              <a:defRPr/>
            </a:lvl1pPr>
          </a:lstStyle>
          <a:p>
            <a:pPr>
              <a:defRPr/>
            </a:pPr>
            <a:fld id="{6C8B9258-545C-4A7B-B49E-2E06530340D0}" type="slidenum">
              <a:rPr lang="sv-SE"/>
              <a:pPr>
                <a:defRPr/>
              </a:pPr>
              <a:t>‹#›</a:t>
            </a:fld>
            <a:endParaRPr lang="sv-S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Rectangle 5"/>
          <p:cNvSpPr>
            <a:spLocks noGrp="1" noChangeArrowheads="1"/>
          </p:cNvSpPr>
          <p:nvPr>
            <p:ph type="dt" sz="half" idx="10"/>
          </p:nvPr>
        </p:nvSpPr>
        <p:spPr>
          <a:ln/>
        </p:spPr>
        <p:txBody>
          <a:bodyPr/>
          <a:lstStyle>
            <a:lvl1pPr>
              <a:defRPr/>
            </a:lvl1pPr>
          </a:lstStyle>
          <a:p>
            <a:pPr>
              <a:defRPr/>
            </a:pPr>
            <a:endParaRPr lang="sv-SE"/>
          </a:p>
        </p:txBody>
      </p:sp>
      <p:sp>
        <p:nvSpPr>
          <p:cNvPr id="4" name="Rectangle 6"/>
          <p:cNvSpPr>
            <a:spLocks noGrp="1" noChangeArrowheads="1"/>
          </p:cNvSpPr>
          <p:nvPr>
            <p:ph type="ftr" sz="quarter" idx="11"/>
          </p:nvPr>
        </p:nvSpPr>
        <p:spPr>
          <a:ln/>
        </p:spPr>
        <p:txBody>
          <a:bodyPr/>
          <a:lstStyle>
            <a:lvl1pPr>
              <a:defRPr/>
            </a:lvl1pPr>
          </a:lstStyle>
          <a:p>
            <a:pPr>
              <a:defRPr/>
            </a:pPr>
            <a:endParaRPr lang="sv-SE"/>
          </a:p>
        </p:txBody>
      </p:sp>
      <p:sp>
        <p:nvSpPr>
          <p:cNvPr id="5" name="Rectangle 7"/>
          <p:cNvSpPr>
            <a:spLocks noGrp="1" noChangeArrowheads="1"/>
          </p:cNvSpPr>
          <p:nvPr>
            <p:ph type="sldNum" sz="quarter" idx="12"/>
          </p:nvPr>
        </p:nvSpPr>
        <p:spPr>
          <a:ln/>
        </p:spPr>
        <p:txBody>
          <a:bodyPr/>
          <a:lstStyle>
            <a:lvl1pPr>
              <a:defRPr/>
            </a:lvl1pPr>
          </a:lstStyle>
          <a:p>
            <a:pPr>
              <a:defRPr/>
            </a:pPr>
            <a:fld id="{6BFAC6BE-B960-4B99-B529-F3AA757672C6}" type="slidenum">
              <a:rPr lang="sv-SE"/>
              <a:pPr>
                <a:defRPr/>
              </a:pPr>
              <a:t>‹#›</a:t>
            </a:fld>
            <a:endParaRPr lang="sv-S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sv-SE"/>
          </a:p>
        </p:txBody>
      </p:sp>
      <p:sp>
        <p:nvSpPr>
          <p:cNvPr id="3" name="Rectangle 6"/>
          <p:cNvSpPr>
            <a:spLocks noGrp="1" noChangeArrowheads="1"/>
          </p:cNvSpPr>
          <p:nvPr>
            <p:ph type="ftr" sz="quarter" idx="11"/>
          </p:nvPr>
        </p:nvSpPr>
        <p:spPr>
          <a:ln/>
        </p:spPr>
        <p:txBody>
          <a:bodyPr/>
          <a:lstStyle>
            <a:lvl1pPr>
              <a:defRPr/>
            </a:lvl1pPr>
          </a:lstStyle>
          <a:p>
            <a:pPr>
              <a:defRPr/>
            </a:pPr>
            <a:endParaRPr lang="sv-SE"/>
          </a:p>
        </p:txBody>
      </p:sp>
      <p:sp>
        <p:nvSpPr>
          <p:cNvPr id="4" name="Rectangle 7"/>
          <p:cNvSpPr>
            <a:spLocks noGrp="1" noChangeArrowheads="1"/>
          </p:cNvSpPr>
          <p:nvPr>
            <p:ph type="sldNum" sz="quarter" idx="12"/>
          </p:nvPr>
        </p:nvSpPr>
        <p:spPr>
          <a:ln/>
        </p:spPr>
        <p:txBody>
          <a:bodyPr/>
          <a:lstStyle>
            <a:lvl1pPr>
              <a:defRPr/>
            </a:lvl1pPr>
          </a:lstStyle>
          <a:p>
            <a:pPr>
              <a:defRPr/>
            </a:pPr>
            <a:fld id="{4C736013-78F1-4C32-9DB4-62D345770CDB}" type="slidenum">
              <a:rPr lang="sv-SE"/>
              <a:pPr>
                <a:defRPr/>
              </a:pPr>
              <a:t>‹#›</a:t>
            </a:fld>
            <a:endParaRPr lang="sv-S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4AFDCC46-2593-42CE-B3B0-E85ACE0BF62F}" type="slidenum">
              <a:rPr lang="sv-SE"/>
              <a:pPr>
                <a:defRPr/>
              </a:pPr>
              <a:t>‹#›</a:t>
            </a:fld>
            <a:endParaRPr lang="sv-S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sv-SE"/>
          </a:p>
        </p:txBody>
      </p:sp>
      <p:sp>
        <p:nvSpPr>
          <p:cNvPr id="6" name="Rectangle 6"/>
          <p:cNvSpPr>
            <a:spLocks noGrp="1" noChangeArrowheads="1"/>
          </p:cNvSpPr>
          <p:nvPr>
            <p:ph type="ftr" sz="quarter" idx="11"/>
          </p:nvPr>
        </p:nvSpPr>
        <p:spPr>
          <a:ln/>
        </p:spPr>
        <p:txBody>
          <a:bodyPr/>
          <a:lstStyle>
            <a:lvl1pPr>
              <a:defRPr/>
            </a:lvl1pPr>
          </a:lstStyle>
          <a:p>
            <a:pPr>
              <a:defRPr/>
            </a:pPr>
            <a:endParaRPr lang="sv-SE"/>
          </a:p>
        </p:txBody>
      </p:sp>
      <p:sp>
        <p:nvSpPr>
          <p:cNvPr id="7" name="Rectangle 7"/>
          <p:cNvSpPr>
            <a:spLocks noGrp="1" noChangeArrowheads="1"/>
          </p:cNvSpPr>
          <p:nvPr>
            <p:ph type="sldNum" sz="quarter" idx="12"/>
          </p:nvPr>
        </p:nvSpPr>
        <p:spPr>
          <a:ln/>
        </p:spPr>
        <p:txBody>
          <a:bodyPr/>
          <a:lstStyle>
            <a:lvl1pPr>
              <a:defRPr/>
            </a:lvl1pPr>
          </a:lstStyle>
          <a:p>
            <a:pPr>
              <a:defRPr/>
            </a:pPr>
            <a:fld id="{032BC10C-BCCB-4804-8AB1-0022350542EA}" type="slidenum">
              <a:rPr lang="sv-SE"/>
              <a:pPr>
                <a:defRPr/>
              </a:pPr>
              <a:t>‹#›</a:t>
            </a:fld>
            <a:endParaRPr lang="sv-S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907DB6C1-DFBF-48C6-ABE2-3A1C1F005BCC}" type="slidenum">
              <a:rPr lang="sv-SE"/>
              <a:pPr>
                <a:defRPr/>
              </a:pPr>
              <a:t>‹#›</a:t>
            </a:fld>
            <a:endParaRPr lang="sv-S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5"/>
          <p:cNvSpPr>
            <a:spLocks noGrp="1" noChangeArrowheads="1"/>
          </p:cNvSpPr>
          <p:nvPr>
            <p:ph type="dt" sz="half" idx="10"/>
          </p:nvPr>
        </p:nvSpPr>
        <p:spPr>
          <a:ln/>
        </p:spPr>
        <p:txBody>
          <a:bodyPr/>
          <a:lstStyle>
            <a:lvl1pPr>
              <a:defRPr/>
            </a:lvl1pPr>
          </a:lstStyle>
          <a:p>
            <a:pPr>
              <a:defRPr/>
            </a:pPr>
            <a:endParaRPr lang="sv-SE"/>
          </a:p>
        </p:txBody>
      </p:sp>
      <p:sp>
        <p:nvSpPr>
          <p:cNvPr id="5" name="Rectangle 6"/>
          <p:cNvSpPr>
            <a:spLocks noGrp="1" noChangeArrowheads="1"/>
          </p:cNvSpPr>
          <p:nvPr>
            <p:ph type="ftr" sz="quarter" idx="11"/>
          </p:nvPr>
        </p:nvSpPr>
        <p:spPr>
          <a:ln/>
        </p:spPr>
        <p:txBody>
          <a:bodyPr/>
          <a:lstStyle>
            <a:lvl1pPr>
              <a:defRPr/>
            </a:lvl1pPr>
          </a:lstStyle>
          <a:p>
            <a:pPr>
              <a:defRPr/>
            </a:pPr>
            <a:endParaRPr lang="sv-SE"/>
          </a:p>
        </p:txBody>
      </p:sp>
      <p:sp>
        <p:nvSpPr>
          <p:cNvPr id="6" name="Rectangle 7"/>
          <p:cNvSpPr>
            <a:spLocks noGrp="1" noChangeArrowheads="1"/>
          </p:cNvSpPr>
          <p:nvPr>
            <p:ph type="sldNum" sz="quarter" idx="12"/>
          </p:nvPr>
        </p:nvSpPr>
        <p:spPr>
          <a:ln/>
        </p:spPr>
        <p:txBody>
          <a:bodyPr/>
          <a:lstStyle>
            <a:lvl1pPr>
              <a:defRPr/>
            </a:lvl1pPr>
          </a:lstStyle>
          <a:p>
            <a:pPr>
              <a:defRPr/>
            </a:pPr>
            <a:fld id="{7B299FFC-848F-4CBF-B6FD-7D57183E095A}" type="slidenum">
              <a:rPr lang="sv-SE"/>
              <a:pPr>
                <a:defRPr/>
              </a:pPr>
              <a:t>‹#›</a:t>
            </a:fld>
            <a:endParaRPr lang="sv-S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
        <p:nvSpPr>
          <p:cNvPr id="4" name="Rectangle 3"/>
          <p:cNvSpPr>
            <a:spLocks noGrp="1" noChangeArrowheads="1"/>
          </p:cNvSpPr>
          <p:nvPr>
            <p:ph type="dt" sz="half" idx="10"/>
          </p:nvPr>
        </p:nvSpPr>
        <p:spPr>
          <a:ln/>
        </p:spPr>
        <p:txBody>
          <a:bodyPr/>
          <a:lstStyle>
            <a:lvl1pPr>
              <a:defRPr/>
            </a:lvl1pPr>
          </a:lstStyle>
          <a:p>
            <a:pPr>
              <a:defRPr/>
            </a:pPr>
            <a:endParaRPr lang="sv-SE"/>
          </a:p>
        </p:txBody>
      </p:sp>
      <p:sp>
        <p:nvSpPr>
          <p:cNvPr id="5" name="Rectangle 4"/>
          <p:cNvSpPr>
            <a:spLocks noGrp="1" noChangeArrowheads="1"/>
          </p:cNvSpPr>
          <p:nvPr>
            <p:ph type="ftr" sz="quarter" idx="11"/>
          </p:nvPr>
        </p:nvSpPr>
        <p:spPr>
          <a:ln/>
        </p:spPr>
        <p:txBody>
          <a:bodyPr/>
          <a:lstStyle>
            <a:lvl1pPr>
              <a:defRPr/>
            </a:lvl1pPr>
          </a:lstStyle>
          <a:p>
            <a:pPr>
              <a:defRPr/>
            </a:pPr>
            <a:endParaRPr lang="sv-SE"/>
          </a:p>
        </p:txBody>
      </p:sp>
      <p:sp>
        <p:nvSpPr>
          <p:cNvPr id="6" name="Rectangle 5"/>
          <p:cNvSpPr>
            <a:spLocks noGrp="1" noChangeArrowheads="1"/>
          </p:cNvSpPr>
          <p:nvPr>
            <p:ph type="sldNum" sz="quarter" idx="12"/>
          </p:nvPr>
        </p:nvSpPr>
        <p:spPr>
          <a:ln/>
        </p:spPr>
        <p:txBody>
          <a:bodyPr/>
          <a:lstStyle>
            <a:lvl1pPr>
              <a:defRPr/>
            </a:lvl1pPr>
          </a:lstStyle>
          <a:p>
            <a:pPr>
              <a:defRPr/>
            </a:pPr>
            <a:fld id="{9C457CE5-2B2F-4364-A528-7993ED60BFAF}" type="slidenum">
              <a:rPr lang="sv-SE"/>
              <a:pPr>
                <a:defRPr/>
              </a:pPr>
              <a:t>‹#›</a:t>
            </a:fld>
            <a:endParaRPr lang="sv-S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3"/>
          <p:cNvSpPr>
            <a:spLocks noGrp="1" noChangeArrowheads="1"/>
          </p:cNvSpPr>
          <p:nvPr>
            <p:ph type="dt" sz="half" idx="10"/>
          </p:nvPr>
        </p:nvSpPr>
        <p:spPr>
          <a:ln/>
        </p:spPr>
        <p:txBody>
          <a:bodyPr/>
          <a:lstStyle>
            <a:lvl1pPr>
              <a:defRPr/>
            </a:lvl1pPr>
          </a:lstStyle>
          <a:p>
            <a:pPr>
              <a:defRPr/>
            </a:pPr>
            <a:endParaRPr lang="sv-SE"/>
          </a:p>
        </p:txBody>
      </p:sp>
      <p:sp>
        <p:nvSpPr>
          <p:cNvPr id="5" name="Rectangle 4"/>
          <p:cNvSpPr>
            <a:spLocks noGrp="1" noChangeArrowheads="1"/>
          </p:cNvSpPr>
          <p:nvPr>
            <p:ph type="ftr" sz="quarter" idx="11"/>
          </p:nvPr>
        </p:nvSpPr>
        <p:spPr>
          <a:ln/>
        </p:spPr>
        <p:txBody>
          <a:bodyPr/>
          <a:lstStyle>
            <a:lvl1pPr>
              <a:defRPr/>
            </a:lvl1pPr>
          </a:lstStyle>
          <a:p>
            <a:pPr>
              <a:defRPr/>
            </a:pPr>
            <a:endParaRPr lang="sv-SE"/>
          </a:p>
        </p:txBody>
      </p:sp>
      <p:sp>
        <p:nvSpPr>
          <p:cNvPr id="6" name="Rectangle 5"/>
          <p:cNvSpPr>
            <a:spLocks noGrp="1" noChangeArrowheads="1"/>
          </p:cNvSpPr>
          <p:nvPr>
            <p:ph type="sldNum" sz="quarter" idx="12"/>
          </p:nvPr>
        </p:nvSpPr>
        <p:spPr>
          <a:ln/>
        </p:spPr>
        <p:txBody>
          <a:bodyPr/>
          <a:lstStyle>
            <a:lvl1pPr>
              <a:defRPr/>
            </a:lvl1pPr>
          </a:lstStyle>
          <a:p>
            <a:pPr>
              <a:defRPr/>
            </a:pPr>
            <a:fld id="{5A4F9440-6A0A-48BB-92CC-7EBD22DA5AC4}" type="slidenum">
              <a:rPr lang="sv-SE"/>
              <a:pPr>
                <a:defRPr/>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sz="half" idx="10"/>
          </p:nvPr>
        </p:nvSpPr>
        <p:spPr>
          <a:ln/>
        </p:spPr>
        <p:txBody>
          <a:bodyPr/>
          <a:lstStyle>
            <a:lvl1pPr>
              <a:defRPr/>
            </a:lvl1pPr>
          </a:lstStyle>
          <a:p>
            <a:pPr>
              <a:defRPr/>
            </a:pPr>
            <a:endParaRPr lang="sv-SE"/>
          </a:p>
        </p:txBody>
      </p:sp>
      <p:sp>
        <p:nvSpPr>
          <p:cNvPr id="5" name="Rectangle 4"/>
          <p:cNvSpPr>
            <a:spLocks noGrp="1" noChangeArrowheads="1"/>
          </p:cNvSpPr>
          <p:nvPr>
            <p:ph type="ftr" sz="quarter" idx="11"/>
          </p:nvPr>
        </p:nvSpPr>
        <p:spPr>
          <a:ln/>
        </p:spPr>
        <p:txBody>
          <a:bodyPr/>
          <a:lstStyle>
            <a:lvl1pPr>
              <a:defRPr/>
            </a:lvl1pPr>
          </a:lstStyle>
          <a:p>
            <a:pPr>
              <a:defRPr/>
            </a:pPr>
            <a:endParaRPr lang="sv-SE"/>
          </a:p>
        </p:txBody>
      </p:sp>
      <p:sp>
        <p:nvSpPr>
          <p:cNvPr id="6" name="Rectangle 5"/>
          <p:cNvSpPr>
            <a:spLocks noGrp="1" noChangeArrowheads="1"/>
          </p:cNvSpPr>
          <p:nvPr>
            <p:ph type="sldNum" sz="quarter" idx="12"/>
          </p:nvPr>
        </p:nvSpPr>
        <p:spPr>
          <a:ln/>
        </p:spPr>
        <p:txBody>
          <a:bodyPr/>
          <a:lstStyle>
            <a:lvl1pPr>
              <a:defRPr/>
            </a:lvl1pPr>
          </a:lstStyle>
          <a:p>
            <a:pPr>
              <a:defRPr/>
            </a:pPr>
            <a:fld id="{0C33ACD9-D9C1-427F-864B-72491F18F157}" type="slidenum">
              <a:rPr lang="sv-SE"/>
              <a:pPr>
                <a:defRPr/>
              </a:pPr>
              <a:t>‹#›</a:t>
            </a:fld>
            <a:endParaRPr lang="sv-S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1000125" y="1843088"/>
            <a:ext cx="3719513"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872038" y="1843088"/>
            <a:ext cx="3719512" cy="4149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Rectangle 3"/>
          <p:cNvSpPr>
            <a:spLocks noGrp="1" noChangeArrowheads="1"/>
          </p:cNvSpPr>
          <p:nvPr>
            <p:ph type="dt" sz="half" idx="10"/>
          </p:nvPr>
        </p:nvSpPr>
        <p:spPr>
          <a:ln/>
        </p:spPr>
        <p:txBody>
          <a:bodyPr/>
          <a:lstStyle>
            <a:lvl1pPr>
              <a:defRPr/>
            </a:lvl1pPr>
          </a:lstStyle>
          <a:p>
            <a:pPr>
              <a:defRPr/>
            </a:pPr>
            <a:endParaRPr lang="sv-SE"/>
          </a:p>
        </p:txBody>
      </p:sp>
      <p:sp>
        <p:nvSpPr>
          <p:cNvPr id="6" name="Rectangle 4"/>
          <p:cNvSpPr>
            <a:spLocks noGrp="1" noChangeArrowheads="1"/>
          </p:cNvSpPr>
          <p:nvPr>
            <p:ph type="ftr" sz="quarter" idx="11"/>
          </p:nvPr>
        </p:nvSpPr>
        <p:spPr>
          <a:ln/>
        </p:spPr>
        <p:txBody>
          <a:bodyPr/>
          <a:lstStyle>
            <a:lvl1pPr>
              <a:defRPr/>
            </a:lvl1pPr>
          </a:lstStyle>
          <a:p>
            <a:pPr>
              <a:defRPr/>
            </a:pPr>
            <a:endParaRPr lang="sv-SE"/>
          </a:p>
        </p:txBody>
      </p:sp>
      <p:sp>
        <p:nvSpPr>
          <p:cNvPr id="7" name="Rectangle 5"/>
          <p:cNvSpPr>
            <a:spLocks noGrp="1" noChangeArrowheads="1"/>
          </p:cNvSpPr>
          <p:nvPr>
            <p:ph type="sldNum" sz="quarter" idx="12"/>
          </p:nvPr>
        </p:nvSpPr>
        <p:spPr>
          <a:ln/>
        </p:spPr>
        <p:txBody>
          <a:bodyPr/>
          <a:lstStyle>
            <a:lvl1pPr>
              <a:defRPr/>
            </a:lvl1pPr>
          </a:lstStyle>
          <a:p>
            <a:pPr>
              <a:defRPr/>
            </a:pPr>
            <a:fld id="{79A194C5-EBBB-40D7-9292-86AD7A104539}" type="slidenum">
              <a:rPr lang="sv-SE"/>
              <a:pPr>
                <a:defRPr/>
              </a:pPr>
              <a:t>‹#›</a:t>
            </a:fld>
            <a:endParaRPr lang="sv-S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Rectangle 3"/>
          <p:cNvSpPr>
            <a:spLocks noGrp="1" noChangeArrowheads="1"/>
          </p:cNvSpPr>
          <p:nvPr>
            <p:ph type="dt" sz="half" idx="10"/>
          </p:nvPr>
        </p:nvSpPr>
        <p:spPr>
          <a:ln/>
        </p:spPr>
        <p:txBody>
          <a:bodyPr/>
          <a:lstStyle>
            <a:lvl1pPr>
              <a:defRPr/>
            </a:lvl1pPr>
          </a:lstStyle>
          <a:p>
            <a:pPr>
              <a:defRPr/>
            </a:pPr>
            <a:endParaRPr lang="sv-SE"/>
          </a:p>
        </p:txBody>
      </p:sp>
      <p:sp>
        <p:nvSpPr>
          <p:cNvPr id="8" name="Rectangle 4"/>
          <p:cNvSpPr>
            <a:spLocks noGrp="1" noChangeArrowheads="1"/>
          </p:cNvSpPr>
          <p:nvPr>
            <p:ph type="ftr" sz="quarter" idx="11"/>
          </p:nvPr>
        </p:nvSpPr>
        <p:spPr>
          <a:ln/>
        </p:spPr>
        <p:txBody>
          <a:bodyPr/>
          <a:lstStyle>
            <a:lvl1pPr>
              <a:defRPr/>
            </a:lvl1pPr>
          </a:lstStyle>
          <a:p>
            <a:pPr>
              <a:defRPr/>
            </a:pPr>
            <a:endParaRPr lang="sv-SE"/>
          </a:p>
        </p:txBody>
      </p:sp>
      <p:sp>
        <p:nvSpPr>
          <p:cNvPr id="9" name="Rectangle 5"/>
          <p:cNvSpPr>
            <a:spLocks noGrp="1" noChangeArrowheads="1"/>
          </p:cNvSpPr>
          <p:nvPr>
            <p:ph type="sldNum" sz="quarter" idx="12"/>
          </p:nvPr>
        </p:nvSpPr>
        <p:spPr>
          <a:ln/>
        </p:spPr>
        <p:txBody>
          <a:bodyPr/>
          <a:lstStyle>
            <a:lvl1pPr>
              <a:defRPr/>
            </a:lvl1pPr>
          </a:lstStyle>
          <a:p>
            <a:pPr>
              <a:defRPr/>
            </a:pPr>
            <a:fld id="{791D5F05-DF28-480F-8F39-BB768C0207F4}" type="slidenum">
              <a:rPr lang="sv-SE"/>
              <a:pPr>
                <a:defRPr/>
              </a:pPr>
              <a:t>‹#›</a:t>
            </a:fld>
            <a:endParaRPr lang="sv-S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Rectangle 3"/>
          <p:cNvSpPr>
            <a:spLocks noGrp="1" noChangeArrowheads="1"/>
          </p:cNvSpPr>
          <p:nvPr>
            <p:ph type="dt" sz="half" idx="10"/>
          </p:nvPr>
        </p:nvSpPr>
        <p:spPr>
          <a:ln/>
        </p:spPr>
        <p:txBody>
          <a:bodyPr/>
          <a:lstStyle>
            <a:lvl1pPr>
              <a:defRPr/>
            </a:lvl1pPr>
          </a:lstStyle>
          <a:p>
            <a:pPr>
              <a:defRPr/>
            </a:pPr>
            <a:endParaRPr lang="sv-SE"/>
          </a:p>
        </p:txBody>
      </p:sp>
      <p:sp>
        <p:nvSpPr>
          <p:cNvPr id="4" name="Rectangle 4"/>
          <p:cNvSpPr>
            <a:spLocks noGrp="1" noChangeArrowheads="1"/>
          </p:cNvSpPr>
          <p:nvPr>
            <p:ph type="ftr" sz="quarter" idx="11"/>
          </p:nvPr>
        </p:nvSpPr>
        <p:spPr>
          <a:ln/>
        </p:spPr>
        <p:txBody>
          <a:bodyPr/>
          <a:lstStyle>
            <a:lvl1pPr>
              <a:defRPr/>
            </a:lvl1pPr>
          </a:lstStyle>
          <a:p>
            <a:pPr>
              <a:defRPr/>
            </a:pPr>
            <a:endParaRPr lang="sv-SE"/>
          </a:p>
        </p:txBody>
      </p:sp>
      <p:sp>
        <p:nvSpPr>
          <p:cNvPr id="5" name="Rectangle 5"/>
          <p:cNvSpPr>
            <a:spLocks noGrp="1" noChangeArrowheads="1"/>
          </p:cNvSpPr>
          <p:nvPr>
            <p:ph type="sldNum" sz="quarter" idx="12"/>
          </p:nvPr>
        </p:nvSpPr>
        <p:spPr>
          <a:ln/>
        </p:spPr>
        <p:txBody>
          <a:bodyPr/>
          <a:lstStyle>
            <a:lvl1pPr>
              <a:defRPr/>
            </a:lvl1pPr>
          </a:lstStyle>
          <a:p>
            <a:pPr>
              <a:defRPr/>
            </a:pPr>
            <a:fld id="{12216261-521C-46FE-840A-C37327740B79}" type="slidenum">
              <a:rPr lang="sv-SE"/>
              <a:pPr>
                <a:defRPr/>
              </a:pPr>
              <a:t>‹#›</a:t>
            </a:fld>
            <a:endParaRPr lang="sv-S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pPr>
              <a:defRPr/>
            </a:pPr>
            <a:endParaRPr lang="sv-SE"/>
          </a:p>
        </p:txBody>
      </p:sp>
      <p:sp>
        <p:nvSpPr>
          <p:cNvPr id="3" name="Rectangle 4"/>
          <p:cNvSpPr>
            <a:spLocks noGrp="1" noChangeArrowheads="1"/>
          </p:cNvSpPr>
          <p:nvPr>
            <p:ph type="ftr" sz="quarter" idx="11"/>
          </p:nvPr>
        </p:nvSpPr>
        <p:spPr>
          <a:ln/>
        </p:spPr>
        <p:txBody>
          <a:bodyPr/>
          <a:lstStyle>
            <a:lvl1pPr>
              <a:defRPr/>
            </a:lvl1pPr>
          </a:lstStyle>
          <a:p>
            <a:pPr>
              <a:defRPr/>
            </a:pPr>
            <a:endParaRPr lang="sv-SE"/>
          </a:p>
        </p:txBody>
      </p:sp>
      <p:sp>
        <p:nvSpPr>
          <p:cNvPr id="4" name="Rectangle 5"/>
          <p:cNvSpPr>
            <a:spLocks noGrp="1" noChangeArrowheads="1"/>
          </p:cNvSpPr>
          <p:nvPr>
            <p:ph type="sldNum" sz="quarter" idx="12"/>
          </p:nvPr>
        </p:nvSpPr>
        <p:spPr>
          <a:ln/>
        </p:spPr>
        <p:txBody>
          <a:bodyPr/>
          <a:lstStyle>
            <a:lvl1pPr>
              <a:defRPr/>
            </a:lvl1pPr>
          </a:lstStyle>
          <a:p>
            <a:pPr>
              <a:defRPr/>
            </a:pPr>
            <a:fld id="{4B400D1E-980B-422F-85DB-D79A3066454E}" type="slidenum">
              <a:rPr lang="sv-SE"/>
              <a:pPr>
                <a:defRPr/>
              </a:pPr>
              <a:t>‹#›</a:t>
            </a:fld>
            <a:endParaRPr lang="sv-S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sz="half" idx="10"/>
          </p:nvPr>
        </p:nvSpPr>
        <p:spPr>
          <a:ln/>
        </p:spPr>
        <p:txBody>
          <a:bodyPr/>
          <a:lstStyle>
            <a:lvl1pPr>
              <a:defRPr/>
            </a:lvl1pPr>
          </a:lstStyle>
          <a:p>
            <a:pPr>
              <a:defRPr/>
            </a:pPr>
            <a:endParaRPr lang="sv-SE"/>
          </a:p>
        </p:txBody>
      </p:sp>
      <p:sp>
        <p:nvSpPr>
          <p:cNvPr id="6" name="Rectangle 4"/>
          <p:cNvSpPr>
            <a:spLocks noGrp="1" noChangeArrowheads="1"/>
          </p:cNvSpPr>
          <p:nvPr>
            <p:ph type="ftr" sz="quarter" idx="11"/>
          </p:nvPr>
        </p:nvSpPr>
        <p:spPr>
          <a:ln/>
        </p:spPr>
        <p:txBody>
          <a:bodyPr/>
          <a:lstStyle>
            <a:lvl1pPr>
              <a:defRPr/>
            </a:lvl1pPr>
          </a:lstStyle>
          <a:p>
            <a:pPr>
              <a:defRPr/>
            </a:pPr>
            <a:endParaRPr lang="sv-SE"/>
          </a:p>
        </p:txBody>
      </p:sp>
      <p:sp>
        <p:nvSpPr>
          <p:cNvPr id="7" name="Rectangle 5"/>
          <p:cNvSpPr>
            <a:spLocks noGrp="1" noChangeArrowheads="1"/>
          </p:cNvSpPr>
          <p:nvPr>
            <p:ph type="sldNum" sz="quarter" idx="12"/>
          </p:nvPr>
        </p:nvSpPr>
        <p:spPr>
          <a:ln/>
        </p:spPr>
        <p:txBody>
          <a:bodyPr/>
          <a:lstStyle>
            <a:lvl1pPr>
              <a:defRPr/>
            </a:lvl1pPr>
          </a:lstStyle>
          <a:p>
            <a:pPr>
              <a:defRPr/>
            </a:pPr>
            <a:fld id="{53D76AB1-2454-4EBD-A6F6-6106B0E955F8}" type="slidenum">
              <a:rPr lang="sv-SE"/>
              <a:pPr>
                <a:defRPr/>
              </a:pPr>
              <a:t>‹#›</a:t>
            </a:fld>
            <a:endParaRPr lang="sv-S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sz="half" idx="10"/>
          </p:nvPr>
        </p:nvSpPr>
        <p:spPr>
          <a:ln/>
        </p:spPr>
        <p:txBody>
          <a:bodyPr/>
          <a:lstStyle>
            <a:lvl1pPr>
              <a:defRPr/>
            </a:lvl1pPr>
          </a:lstStyle>
          <a:p>
            <a:pPr>
              <a:defRPr/>
            </a:pPr>
            <a:endParaRPr lang="sv-SE"/>
          </a:p>
        </p:txBody>
      </p:sp>
      <p:sp>
        <p:nvSpPr>
          <p:cNvPr id="6" name="Rectangle 4"/>
          <p:cNvSpPr>
            <a:spLocks noGrp="1" noChangeArrowheads="1"/>
          </p:cNvSpPr>
          <p:nvPr>
            <p:ph type="ftr" sz="quarter" idx="11"/>
          </p:nvPr>
        </p:nvSpPr>
        <p:spPr>
          <a:ln/>
        </p:spPr>
        <p:txBody>
          <a:bodyPr/>
          <a:lstStyle>
            <a:lvl1pPr>
              <a:defRPr/>
            </a:lvl1pPr>
          </a:lstStyle>
          <a:p>
            <a:pPr>
              <a:defRPr/>
            </a:pPr>
            <a:endParaRPr lang="sv-SE"/>
          </a:p>
        </p:txBody>
      </p:sp>
      <p:sp>
        <p:nvSpPr>
          <p:cNvPr id="7" name="Rectangle 5"/>
          <p:cNvSpPr>
            <a:spLocks noGrp="1" noChangeArrowheads="1"/>
          </p:cNvSpPr>
          <p:nvPr>
            <p:ph type="sldNum" sz="quarter" idx="12"/>
          </p:nvPr>
        </p:nvSpPr>
        <p:spPr>
          <a:ln/>
        </p:spPr>
        <p:txBody>
          <a:bodyPr/>
          <a:lstStyle>
            <a:lvl1pPr>
              <a:defRPr/>
            </a:lvl1pPr>
          </a:lstStyle>
          <a:p>
            <a:pPr>
              <a:defRPr/>
            </a:pPr>
            <a:fld id="{D48A4719-21D7-47CF-9093-C83F6B4D50F3}" type="slidenum">
              <a:rPr lang="sv-SE"/>
              <a:pPr>
                <a:defRPr/>
              </a:pPr>
              <a:t>‹#›</a:t>
            </a:fld>
            <a:endParaRPr lang="sv-S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3"/>
          <p:cNvSpPr>
            <a:spLocks noGrp="1" noChangeArrowheads="1"/>
          </p:cNvSpPr>
          <p:nvPr>
            <p:ph type="dt" sz="half" idx="10"/>
          </p:nvPr>
        </p:nvSpPr>
        <p:spPr>
          <a:ln/>
        </p:spPr>
        <p:txBody>
          <a:bodyPr/>
          <a:lstStyle>
            <a:lvl1pPr>
              <a:defRPr/>
            </a:lvl1pPr>
          </a:lstStyle>
          <a:p>
            <a:pPr>
              <a:defRPr/>
            </a:pPr>
            <a:endParaRPr lang="sv-SE"/>
          </a:p>
        </p:txBody>
      </p:sp>
      <p:sp>
        <p:nvSpPr>
          <p:cNvPr id="5" name="Rectangle 4"/>
          <p:cNvSpPr>
            <a:spLocks noGrp="1" noChangeArrowheads="1"/>
          </p:cNvSpPr>
          <p:nvPr>
            <p:ph type="ftr" sz="quarter" idx="11"/>
          </p:nvPr>
        </p:nvSpPr>
        <p:spPr>
          <a:ln/>
        </p:spPr>
        <p:txBody>
          <a:bodyPr/>
          <a:lstStyle>
            <a:lvl1pPr>
              <a:defRPr/>
            </a:lvl1pPr>
          </a:lstStyle>
          <a:p>
            <a:pPr>
              <a:defRPr/>
            </a:pPr>
            <a:endParaRPr lang="sv-SE"/>
          </a:p>
        </p:txBody>
      </p:sp>
      <p:sp>
        <p:nvSpPr>
          <p:cNvPr id="6" name="Rectangle 5"/>
          <p:cNvSpPr>
            <a:spLocks noGrp="1" noChangeArrowheads="1"/>
          </p:cNvSpPr>
          <p:nvPr>
            <p:ph type="sldNum" sz="quarter" idx="12"/>
          </p:nvPr>
        </p:nvSpPr>
        <p:spPr>
          <a:ln/>
        </p:spPr>
        <p:txBody>
          <a:bodyPr/>
          <a:lstStyle>
            <a:lvl1pPr>
              <a:defRPr/>
            </a:lvl1pPr>
          </a:lstStyle>
          <a:p>
            <a:pPr>
              <a:defRPr/>
            </a:pPr>
            <a:fld id="{FD8382BD-3126-473F-8E6C-DD587F8CB844}" type="slidenum">
              <a:rPr lang="sv-SE"/>
              <a:pPr>
                <a:defRPr/>
              </a:pPr>
              <a:t>‹#›</a:t>
            </a:fld>
            <a:endParaRPr lang="sv-S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288925"/>
            <a:ext cx="1900237" cy="57038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553075" cy="5703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Rectangle 3"/>
          <p:cNvSpPr>
            <a:spLocks noGrp="1" noChangeArrowheads="1"/>
          </p:cNvSpPr>
          <p:nvPr>
            <p:ph type="dt" sz="half" idx="10"/>
          </p:nvPr>
        </p:nvSpPr>
        <p:spPr>
          <a:ln/>
        </p:spPr>
        <p:txBody>
          <a:bodyPr/>
          <a:lstStyle>
            <a:lvl1pPr>
              <a:defRPr/>
            </a:lvl1pPr>
          </a:lstStyle>
          <a:p>
            <a:pPr>
              <a:defRPr/>
            </a:pPr>
            <a:endParaRPr lang="sv-SE"/>
          </a:p>
        </p:txBody>
      </p:sp>
      <p:sp>
        <p:nvSpPr>
          <p:cNvPr id="5" name="Rectangle 4"/>
          <p:cNvSpPr>
            <a:spLocks noGrp="1" noChangeArrowheads="1"/>
          </p:cNvSpPr>
          <p:nvPr>
            <p:ph type="ftr" sz="quarter" idx="11"/>
          </p:nvPr>
        </p:nvSpPr>
        <p:spPr>
          <a:ln/>
        </p:spPr>
        <p:txBody>
          <a:bodyPr/>
          <a:lstStyle>
            <a:lvl1pPr>
              <a:defRPr/>
            </a:lvl1pPr>
          </a:lstStyle>
          <a:p>
            <a:pPr>
              <a:defRPr/>
            </a:pPr>
            <a:endParaRPr lang="sv-SE"/>
          </a:p>
        </p:txBody>
      </p:sp>
      <p:sp>
        <p:nvSpPr>
          <p:cNvPr id="6" name="Rectangle 5"/>
          <p:cNvSpPr>
            <a:spLocks noGrp="1" noChangeArrowheads="1"/>
          </p:cNvSpPr>
          <p:nvPr>
            <p:ph type="sldNum" sz="quarter" idx="12"/>
          </p:nvPr>
        </p:nvSpPr>
        <p:spPr>
          <a:ln/>
        </p:spPr>
        <p:txBody>
          <a:bodyPr/>
          <a:lstStyle>
            <a:lvl1pPr>
              <a:defRPr/>
            </a:lvl1pPr>
          </a:lstStyle>
          <a:p>
            <a:pPr>
              <a:defRPr/>
            </a:pPr>
            <a:fld id="{E068F115-8BDA-47F2-A379-E7A0F0DDA9E5}" type="slidenum">
              <a:rPr lang="sv-SE"/>
              <a:pPr>
                <a:defRPr/>
              </a:pPr>
              <a:t>‹#›</a:t>
            </a:fld>
            <a:endParaRPr lang="sv-S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7312025" y="3413125"/>
            <a:ext cx="706438"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8170863" y="3413125"/>
            <a:ext cx="708025" cy="776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05625" y="288925"/>
            <a:ext cx="1973263" cy="390048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985838" y="288925"/>
            <a:ext cx="5767387" cy="39004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ru-RU"/>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ru-RU"/>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ru-RU"/>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ru-RU"/>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ru-RU"/>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slideLayout" Target="../slideLayouts/slideLayout112.xml"/><Relationship Id="rId13" Type="http://schemas.openxmlformats.org/officeDocument/2006/relationships/theme" Target="../theme/theme10.xml"/><Relationship Id="rId14" Type="http://schemas.openxmlformats.org/officeDocument/2006/relationships/image" Target="../media/image6.png"/><Relationship Id="rId15" Type="http://schemas.openxmlformats.org/officeDocument/2006/relationships/image" Target="../media/image10.jpeg"/><Relationship Id="rId16" Type="http://schemas.openxmlformats.org/officeDocument/2006/relationships/image" Target="../media/image11.jpeg"/><Relationship Id="rId17" Type="http://schemas.openxmlformats.org/officeDocument/2006/relationships/image" Target="../media/image7.png"/><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slideLayout" Target="../slideLayouts/slideLayout124.xml"/><Relationship Id="rId13" Type="http://schemas.openxmlformats.org/officeDocument/2006/relationships/theme" Target="../theme/theme11.xml"/><Relationship Id="rId14" Type="http://schemas.openxmlformats.org/officeDocument/2006/relationships/image" Target="../media/image3.png"/><Relationship Id="rId15" Type="http://schemas.openxmlformats.org/officeDocument/2006/relationships/image" Target="../media/image10.jpeg"/><Relationship Id="rId16" Type="http://schemas.openxmlformats.org/officeDocument/2006/relationships/image" Target="../media/image12.jpeg"/><Relationship Id="rId17" Type="http://schemas.openxmlformats.org/officeDocument/2006/relationships/image" Target="../media/image4.png"/><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theme" Target="../theme/theme12.xml"/><Relationship Id="rId13" Type="http://schemas.openxmlformats.org/officeDocument/2006/relationships/image" Target="../media/image2.jpeg"/><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6.xml"/><Relationship Id="rId12" Type="http://schemas.openxmlformats.org/officeDocument/2006/relationships/theme" Target="../theme/theme13.xml"/><Relationship Id="rId13" Type="http://schemas.openxmlformats.org/officeDocument/2006/relationships/image" Target="../media/image13.jpeg"/><Relationship Id="rId1" Type="http://schemas.openxmlformats.org/officeDocument/2006/relationships/slideLayout" Target="../slideLayouts/slideLayout136.xml"/><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9" Type="http://schemas.openxmlformats.org/officeDocument/2006/relationships/slideLayout" Target="../slideLayouts/slideLayout144.xml"/><Relationship Id="rId10"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7.xml"/><Relationship Id="rId12" Type="http://schemas.openxmlformats.org/officeDocument/2006/relationships/theme" Target="../theme/theme14.xml"/><Relationship Id="rId13" Type="http://schemas.openxmlformats.org/officeDocument/2006/relationships/image" Target="../media/image6.png"/><Relationship Id="rId14" Type="http://schemas.openxmlformats.org/officeDocument/2006/relationships/image" Target="../media/image10.jpeg"/><Relationship Id="rId15" Type="http://schemas.openxmlformats.org/officeDocument/2006/relationships/image" Target="../media/image14.jpeg"/><Relationship Id="rId16" Type="http://schemas.openxmlformats.org/officeDocument/2006/relationships/image" Target="../media/image7.png"/><Relationship Id="rId1" Type="http://schemas.openxmlformats.org/officeDocument/2006/relationships/slideLayout" Target="../slideLayouts/slideLayout147.xml"/><Relationship Id="rId2" Type="http://schemas.openxmlformats.org/officeDocument/2006/relationships/slideLayout" Target="../slideLayouts/slideLayout148.xml"/><Relationship Id="rId3" Type="http://schemas.openxmlformats.org/officeDocument/2006/relationships/slideLayout" Target="../slideLayouts/slideLayout149.xml"/><Relationship Id="rId4" Type="http://schemas.openxmlformats.org/officeDocument/2006/relationships/slideLayout" Target="../slideLayouts/slideLayout150.xml"/><Relationship Id="rId5" Type="http://schemas.openxmlformats.org/officeDocument/2006/relationships/slideLayout" Target="../slideLayouts/slideLayout151.xml"/><Relationship Id="rId6" Type="http://schemas.openxmlformats.org/officeDocument/2006/relationships/slideLayout" Target="../slideLayouts/slideLayout152.xml"/><Relationship Id="rId7" Type="http://schemas.openxmlformats.org/officeDocument/2006/relationships/slideLayout" Target="../slideLayouts/slideLayout153.xml"/><Relationship Id="rId8" Type="http://schemas.openxmlformats.org/officeDocument/2006/relationships/slideLayout" Target="../slideLayouts/slideLayout154.xml"/><Relationship Id="rId9" Type="http://schemas.openxmlformats.org/officeDocument/2006/relationships/slideLayout" Target="../slideLayouts/slideLayout155.xml"/><Relationship Id="rId10"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8.xml"/><Relationship Id="rId12" Type="http://schemas.openxmlformats.org/officeDocument/2006/relationships/theme" Target="../theme/theme15.xml"/><Relationship Id="rId13" Type="http://schemas.openxmlformats.org/officeDocument/2006/relationships/image" Target="../media/image6.png"/><Relationship Id="rId14" Type="http://schemas.openxmlformats.org/officeDocument/2006/relationships/image" Target="../media/image10.jpeg"/><Relationship Id="rId15" Type="http://schemas.openxmlformats.org/officeDocument/2006/relationships/image" Target="../media/image15.jpeg"/><Relationship Id="rId16" Type="http://schemas.openxmlformats.org/officeDocument/2006/relationships/image" Target="../media/image7.png"/><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theme" Target="../theme/theme16.xml"/><Relationship Id="rId13" Type="http://schemas.openxmlformats.org/officeDocument/2006/relationships/image" Target="../media/image8.jpe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90.xml"/><Relationship Id="rId12" Type="http://schemas.openxmlformats.org/officeDocument/2006/relationships/theme" Target="../theme/theme17.xml"/><Relationship Id="rId13" Type="http://schemas.openxmlformats.org/officeDocument/2006/relationships/image" Target="../media/image9.jpeg"/><Relationship Id="rId1" Type="http://schemas.openxmlformats.org/officeDocument/2006/relationships/slideLayout" Target="../slideLayouts/slideLayout180.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01.xml"/><Relationship Id="rId12" Type="http://schemas.openxmlformats.org/officeDocument/2006/relationships/theme" Target="../theme/theme18.xml"/><Relationship Id="rId13" Type="http://schemas.openxmlformats.org/officeDocument/2006/relationships/image" Target="../media/image13.jpeg"/><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7.png"/><Relationship Id="rId1" Type="http://schemas.openxmlformats.org/officeDocument/2006/relationships/theme" Target="../theme/theme19.xml"/><Relationship Id="rId2"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02.xml"/><Relationship Id="rId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6.png"/><Relationship Id="rId3"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4" Type="http://schemas.openxmlformats.org/officeDocument/2006/relationships/image" Target="../media/image3.png"/><Relationship Id="rId15" Type="http://schemas.openxmlformats.org/officeDocument/2006/relationships/image" Target="../media/image4.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3" Type="http://schemas.openxmlformats.org/officeDocument/2006/relationships/image" Target="../media/image8.jpeg"/><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3" Type="http://schemas.openxmlformats.org/officeDocument/2006/relationships/image" Target="../media/image9.jpeg"/><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1026" name="Picture 6" descr="Inledning_2"/>
          <p:cNvPicPr>
            <a:picLocks noChangeAspect="1" noChangeArrowheads="1"/>
          </p:cNvPicPr>
          <p:nvPr/>
        </p:nvPicPr>
        <p:blipFill>
          <a:blip r:embed="rId13"/>
          <a:srcRect l="22728" r="16750" b="18311"/>
          <a:stretch>
            <a:fillRect/>
          </a:stretch>
        </p:blipFill>
        <p:spPr bwMode="auto">
          <a:xfrm>
            <a:off x="0" y="1457325"/>
            <a:ext cx="9144000" cy="5400675"/>
          </a:xfrm>
          <a:prstGeom prst="rect">
            <a:avLst/>
          </a:prstGeom>
          <a:noFill/>
          <a:ln w="9525">
            <a:noFill/>
            <a:miter lim="800000"/>
            <a:headEnd/>
            <a:tailEnd/>
          </a:ln>
        </p:spPr>
      </p:pic>
      <p:sp>
        <p:nvSpPr>
          <p:cNvPr id="1027" name="Rectangle 10"/>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11"/>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67596" name="Text Box 12"/>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t>Confidential</a:t>
            </a:r>
          </a:p>
        </p:txBody>
      </p:sp>
      <p:sp>
        <p:nvSpPr>
          <p:cNvPr id="67597" name="Text Box 13"/>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t>© 2008 Teleca AB</a:t>
            </a:r>
          </a:p>
        </p:txBody>
      </p:sp>
    </p:spTree>
  </p:cSld>
  <p:clrMap bg1="lt1" tx1="dk1" bg2="lt2" tx2="dk2" accent1="accent1" accent2="accent2" accent3="accent3" accent4="accent4" accent5="accent5" accent6="accent6" hlink="hlink" folHlink="folHlink"/>
  <p:sldLayoutIdLst>
    <p:sldLayoutId id="2147484452" r:id="rId1"/>
    <p:sldLayoutId id="2147484451" r:id="rId2"/>
    <p:sldLayoutId id="2147484450" r:id="rId3"/>
    <p:sldLayoutId id="2147484449" r:id="rId4"/>
    <p:sldLayoutId id="2147484448" r:id="rId5"/>
    <p:sldLayoutId id="2147484447" r:id="rId6"/>
    <p:sldLayoutId id="2147484446" r:id="rId7"/>
    <p:sldLayoutId id="2147484445" r:id="rId8"/>
    <p:sldLayoutId id="2147484444" r:id="rId9"/>
    <p:sldLayoutId id="2147484443" r:id="rId10"/>
    <p:sldLayoutId id="2147484442" r:id="rId11"/>
  </p:sldLayoutIdLst>
  <p:hf sldNum="0" hdr="0" ftr="0" dt="0"/>
  <p:txStyles>
    <p:titleStyle>
      <a:lvl1pPr algn="l" rtl="0" eaLnBrk="0" fontAlgn="base" hangingPunct="0">
        <a:lnSpc>
          <a:spcPct val="90000"/>
        </a:lnSpc>
        <a:spcBef>
          <a:spcPct val="0"/>
        </a:spcBef>
        <a:spcAft>
          <a:spcPct val="0"/>
        </a:spcAft>
        <a:defRPr sz="3400">
          <a:solidFill>
            <a:srgbClr val="385370"/>
          </a:solidFill>
          <a:latin typeface="+mj-lt"/>
          <a:ea typeface="+mj-ea"/>
          <a:cs typeface="+mj-cs"/>
        </a:defRPr>
      </a:lvl1pPr>
      <a:lvl2pPr algn="l" rtl="0" eaLnBrk="0" fontAlgn="base" hangingPunct="0">
        <a:lnSpc>
          <a:spcPct val="90000"/>
        </a:lnSpc>
        <a:spcBef>
          <a:spcPct val="0"/>
        </a:spcBef>
        <a:spcAft>
          <a:spcPct val="0"/>
        </a:spcAft>
        <a:defRPr sz="3400">
          <a:solidFill>
            <a:srgbClr val="385370"/>
          </a:solidFill>
          <a:latin typeface="Trebuchet MS" pitchFamily="34" charset="0"/>
        </a:defRPr>
      </a:lvl2pPr>
      <a:lvl3pPr algn="l" rtl="0" eaLnBrk="0" fontAlgn="base" hangingPunct="0">
        <a:lnSpc>
          <a:spcPct val="90000"/>
        </a:lnSpc>
        <a:spcBef>
          <a:spcPct val="0"/>
        </a:spcBef>
        <a:spcAft>
          <a:spcPct val="0"/>
        </a:spcAft>
        <a:defRPr sz="3400">
          <a:solidFill>
            <a:srgbClr val="385370"/>
          </a:solidFill>
          <a:latin typeface="Trebuchet MS" pitchFamily="34" charset="0"/>
        </a:defRPr>
      </a:lvl3pPr>
      <a:lvl4pPr algn="l" rtl="0" eaLnBrk="0" fontAlgn="base" hangingPunct="0">
        <a:lnSpc>
          <a:spcPct val="90000"/>
        </a:lnSpc>
        <a:spcBef>
          <a:spcPct val="0"/>
        </a:spcBef>
        <a:spcAft>
          <a:spcPct val="0"/>
        </a:spcAft>
        <a:defRPr sz="3400">
          <a:solidFill>
            <a:srgbClr val="385370"/>
          </a:solidFill>
          <a:latin typeface="Trebuchet MS" pitchFamily="34" charset="0"/>
        </a:defRPr>
      </a:lvl4pPr>
      <a:lvl5pPr algn="l" rtl="0" eaLnBrk="0" fontAlgn="base" hangingPunct="0">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0" fontAlgn="base" hangingPunct="0">
        <a:spcBef>
          <a:spcPct val="20000"/>
        </a:spcBef>
        <a:spcAft>
          <a:spcPct val="0"/>
        </a:spcAft>
        <a:buSzPct val="70000"/>
        <a:buChar char="•"/>
        <a:defRPr sz="1200">
          <a:solidFill>
            <a:schemeClr val="bg1"/>
          </a:solidFill>
          <a:latin typeface="+mn-lt"/>
          <a:ea typeface="+mn-ea"/>
          <a:cs typeface="+mn-cs"/>
        </a:defRPr>
      </a:lvl1pPr>
      <a:lvl2pPr marL="673100" indent="-228600" algn="l" rtl="0" eaLnBrk="0" fontAlgn="base" hangingPunct="0">
        <a:spcBef>
          <a:spcPct val="20000"/>
        </a:spcBef>
        <a:spcAft>
          <a:spcPct val="0"/>
        </a:spcAft>
        <a:buClr>
          <a:srgbClr val="0081C7"/>
        </a:buClr>
        <a:buFont typeface="Wingdings 2" pitchFamily="18" charset="2"/>
        <a:buChar char="¡"/>
        <a:defRPr sz="1600">
          <a:solidFill>
            <a:schemeClr val="tx1"/>
          </a:solidFill>
          <a:latin typeface="+mj-lt"/>
        </a:defRPr>
      </a:lvl2pPr>
      <a:lvl3pPr marL="1049338" indent="-196850" algn="l" rtl="0" eaLnBrk="0" fontAlgn="base" hangingPunct="0">
        <a:spcBef>
          <a:spcPct val="20000"/>
        </a:spcBef>
        <a:spcAft>
          <a:spcPct val="0"/>
        </a:spcAft>
        <a:buClr>
          <a:srgbClr val="0081C7"/>
        </a:buClr>
        <a:buFont typeface="Wingdings 2" pitchFamily="18" charset="2"/>
        <a:buChar char="¡"/>
        <a:defRPr sz="1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0"/>
            <a:ext cx="9144000" cy="6858000"/>
          </a:xfrm>
          <a:prstGeom prst="rect">
            <a:avLst/>
          </a:prstGeom>
          <a:solidFill>
            <a:srgbClr val="385370"/>
          </a:solidFill>
          <a:ln w="9525">
            <a:noFill/>
            <a:miter lim="800000"/>
            <a:headEnd/>
            <a:tailEnd/>
          </a:ln>
          <a:effectLst/>
        </p:spPr>
        <p:txBody>
          <a:bodyPr wrap="none" anchor="ctr"/>
          <a:lstStyle/>
          <a:p>
            <a:pPr>
              <a:defRPr/>
            </a:pPr>
            <a:endParaRPr lang="en-US">
              <a:latin typeface="Arial" charset="0"/>
            </a:endParaRPr>
          </a:p>
        </p:txBody>
      </p:sp>
      <p:sp>
        <p:nvSpPr>
          <p:cNvPr id="64517"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64518"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64519"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CC6BA7B1-A143-41EA-B318-C91D6BFE0062}" type="slidenum">
              <a:rPr lang="sv-SE"/>
              <a:pPr>
                <a:defRPr/>
              </a:pPr>
              <a:t>‹#›</a:t>
            </a:fld>
            <a:endParaRPr lang="sv-SE"/>
          </a:p>
        </p:txBody>
      </p:sp>
      <p:pic>
        <p:nvPicPr>
          <p:cNvPr id="8198" name="Picture 8" descr="PPT-mall_nere"/>
          <p:cNvPicPr>
            <a:picLocks noChangeAspect="1" noChangeArrowheads="1"/>
          </p:cNvPicPr>
          <p:nvPr/>
        </p:nvPicPr>
        <p:blipFill>
          <a:blip r:embed="rId14"/>
          <a:srcRect l="13618" r="8492" b="69751"/>
          <a:stretch>
            <a:fillRect/>
          </a:stretch>
        </p:blipFill>
        <p:spPr bwMode="auto">
          <a:xfrm>
            <a:off x="0" y="6297613"/>
            <a:ext cx="9144000" cy="560387"/>
          </a:xfrm>
          <a:prstGeom prst="rect">
            <a:avLst/>
          </a:prstGeom>
          <a:noFill/>
          <a:ln w="9525">
            <a:noFill/>
            <a:miter lim="800000"/>
            <a:headEnd/>
            <a:tailEnd/>
          </a:ln>
        </p:spPr>
      </p:pic>
      <p:sp>
        <p:nvSpPr>
          <p:cNvPr id="64525" name="Text Box 13"/>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latin typeface="Arial" charset="0"/>
              </a:rPr>
              <a:t>Public</a:t>
            </a:r>
          </a:p>
        </p:txBody>
      </p:sp>
      <p:sp>
        <p:nvSpPr>
          <p:cNvPr id="64526" name="Text Box 14"/>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solidFill>
                  <a:schemeClr val="bg1"/>
                </a:solidFill>
                <a:latin typeface="Arial" charset="0"/>
              </a:rPr>
              <a:t>© 2008 Teleca AB</a:t>
            </a:r>
          </a:p>
        </p:txBody>
      </p:sp>
      <p:pic>
        <p:nvPicPr>
          <p:cNvPr id="8201" name="Picture 6" descr="mwc_dates_stacked_hi2.jpg"/>
          <p:cNvPicPr>
            <a:picLocks noChangeAspect="1"/>
          </p:cNvPicPr>
          <p:nvPr/>
        </p:nvPicPr>
        <p:blipFill>
          <a:blip r:embed="rId15"/>
          <a:srcRect/>
          <a:stretch>
            <a:fillRect/>
          </a:stretch>
        </p:blipFill>
        <p:spPr bwMode="auto">
          <a:xfrm>
            <a:off x="6684963" y="6475413"/>
            <a:ext cx="715962" cy="234950"/>
          </a:xfrm>
          <a:prstGeom prst="rect">
            <a:avLst/>
          </a:prstGeom>
          <a:noFill/>
          <a:ln w="9525">
            <a:noFill/>
            <a:miter lim="800000"/>
            <a:headEnd/>
            <a:tailEnd/>
          </a:ln>
        </p:spPr>
      </p:pic>
      <p:pic>
        <p:nvPicPr>
          <p:cNvPr id="8202" name="Picture 14" descr="Background_11jpg.jpg"/>
          <p:cNvPicPr>
            <a:picLocks noChangeAspect="1"/>
          </p:cNvPicPr>
          <p:nvPr/>
        </p:nvPicPr>
        <p:blipFill>
          <a:blip r:embed="rId16"/>
          <a:srcRect/>
          <a:stretch>
            <a:fillRect/>
          </a:stretch>
        </p:blipFill>
        <p:spPr bwMode="auto">
          <a:xfrm>
            <a:off x="4286250" y="0"/>
            <a:ext cx="4857750" cy="3643313"/>
          </a:xfrm>
          <a:prstGeom prst="rect">
            <a:avLst/>
          </a:prstGeom>
          <a:noFill/>
          <a:ln w="9525">
            <a:noFill/>
            <a:miter lim="800000"/>
            <a:headEnd/>
            <a:tailEnd/>
          </a:ln>
        </p:spPr>
      </p:pic>
      <p:sp>
        <p:nvSpPr>
          <p:cNvPr id="8203" name="Rectangle 10"/>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204" name="Rectangle 12"/>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cSld>
  <p:clrMap bg1="lt1" tx1="dk1" bg2="lt2" tx2="dk2" accent1="accent1" accent2="accent2" accent3="accent3" accent4="accent4" accent5="accent5" accent6="accent6" hlink="hlink" folHlink="folHlink"/>
  <p:sldLayoutIdLst>
    <p:sldLayoutId id="2147484543" r:id="rId1"/>
    <p:sldLayoutId id="2147484544" r:id="rId2"/>
    <p:sldLayoutId id="2147484545" r:id="rId3"/>
    <p:sldLayoutId id="2147484546" r:id="rId4"/>
    <p:sldLayoutId id="2147484547" r:id="rId5"/>
    <p:sldLayoutId id="2147484548" r:id="rId6"/>
    <p:sldLayoutId id="2147484549" r:id="rId7"/>
    <p:sldLayoutId id="2147484550" r:id="rId8"/>
    <p:sldLayoutId id="2147484551" r:id="rId9"/>
    <p:sldLayoutId id="2147484552" r:id="rId10"/>
    <p:sldLayoutId id="2147484553" r:id="rId11"/>
    <p:sldLayoutId id="2147484554" r:id="rId12"/>
  </p:sldLayoutIdLst>
  <p:hf sldNum="0"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17"/>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3074" name="Picture 7" descr="PPT-mall_nere_kontur"/>
          <p:cNvPicPr>
            <a:picLocks noChangeAspect="1" noChangeArrowheads="1"/>
          </p:cNvPicPr>
          <p:nvPr/>
        </p:nvPicPr>
        <p:blipFill>
          <a:blip r:embed="rId14"/>
          <a:srcRect l="13567" r="8730" b="54463"/>
          <a:stretch>
            <a:fillRect/>
          </a:stretch>
        </p:blipFill>
        <p:spPr bwMode="auto">
          <a:xfrm>
            <a:off x="0" y="6192838"/>
            <a:ext cx="9144000" cy="665162"/>
          </a:xfrm>
          <a:prstGeom prst="rect">
            <a:avLst/>
          </a:prstGeom>
          <a:noFill/>
          <a:ln w="9525">
            <a:noFill/>
            <a:miter lim="800000"/>
            <a:headEnd/>
            <a:tailEnd/>
          </a:ln>
        </p:spPr>
      </p:pic>
      <p:sp>
        <p:nvSpPr>
          <p:cNvPr id="1028" name="Rectangle 4"/>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mj-lt"/>
              </a:defRPr>
            </a:lvl1pPr>
          </a:lstStyle>
          <a:p>
            <a:pPr>
              <a:defRPr/>
            </a:pPr>
            <a:endParaRPr lang="en-US"/>
          </a:p>
        </p:txBody>
      </p:sp>
      <p:sp>
        <p:nvSpPr>
          <p:cNvPr id="1029" name="Rectangle 5"/>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latin typeface="+mj-lt"/>
              </a:defRPr>
            </a:lvl1pPr>
          </a:lstStyle>
          <a:p>
            <a:pPr>
              <a:defRPr/>
            </a:pPr>
            <a:endParaRPr lang="en-US"/>
          </a:p>
        </p:txBody>
      </p:sp>
      <p:sp>
        <p:nvSpPr>
          <p:cNvPr id="1030" name="Rectangle 6"/>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atin typeface="+mj-lt"/>
              </a:defRPr>
            </a:lvl1pPr>
          </a:lstStyle>
          <a:p>
            <a:pPr>
              <a:defRPr/>
            </a:pPr>
            <a:fld id="{524B1BA9-FD38-49A7-9944-8F937DE94F1B}" type="slidenum">
              <a:rPr lang="en-US"/>
              <a:pPr>
                <a:defRPr/>
              </a:pPr>
              <a:t>‹#›</a:t>
            </a:fld>
            <a:endParaRPr lang="en-US"/>
          </a:p>
        </p:txBody>
      </p:sp>
      <p:sp>
        <p:nvSpPr>
          <p:cNvPr id="1037" name="Text Box 13"/>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latin typeface="Arial" charset="0"/>
              </a:rPr>
              <a:t>Public</a:t>
            </a:r>
          </a:p>
        </p:txBody>
      </p:sp>
      <p:sp>
        <p:nvSpPr>
          <p:cNvPr id="1038" name="Text Box 14"/>
          <p:cNvSpPr txBox="1">
            <a:spLocks noChangeArrowheads="1"/>
          </p:cNvSpPr>
          <p:nvPr/>
        </p:nvSpPr>
        <p:spPr bwMode="auto">
          <a:xfrm rot="16200000">
            <a:off x="-188118" y="5730081"/>
            <a:ext cx="849312" cy="168275"/>
          </a:xfrm>
          <a:prstGeom prst="rect">
            <a:avLst/>
          </a:prstGeom>
          <a:noFill/>
          <a:ln w="9525">
            <a:noFill/>
            <a:miter lim="800000"/>
            <a:headEnd/>
            <a:tailEnd/>
          </a:ln>
          <a:effectLst/>
        </p:spPr>
        <p:txBody>
          <a:bodyPr>
            <a:spAutoFit/>
          </a:bodyPr>
          <a:lstStyle/>
          <a:p>
            <a:pPr>
              <a:spcBef>
                <a:spcPct val="100000"/>
              </a:spcBef>
              <a:defRPr/>
            </a:pPr>
            <a:r>
              <a:rPr lang="en-US" sz="500" dirty="0">
                <a:latin typeface="Arial" charset="0"/>
              </a:rPr>
              <a:t>© 2008 Teleca AB</a:t>
            </a:r>
          </a:p>
        </p:txBody>
      </p:sp>
      <p:pic>
        <p:nvPicPr>
          <p:cNvPr id="3080" name="Picture 6" descr="mwc_dates_stacked_hi2.jpg"/>
          <p:cNvPicPr>
            <a:picLocks noChangeAspect="1"/>
          </p:cNvPicPr>
          <p:nvPr/>
        </p:nvPicPr>
        <p:blipFill>
          <a:blip r:embed="rId15"/>
          <a:srcRect/>
          <a:stretch>
            <a:fillRect/>
          </a:stretch>
        </p:blipFill>
        <p:spPr bwMode="auto">
          <a:xfrm>
            <a:off x="6684963" y="6475413"/>
            <a:ext cx="715962" cy="234950"/>
          </a:xfrm>
          <a:prstGeom prst="rect">
            <a:avLst/>
          </a:prstGeom>
          <a:noFill/>
          <a:ln w="9525">
            <a:noFill/>
            <a:miter lim="800000"/>
            <a:headEnd/>
            <a:tailEnd/>
          </a:ln>
        </p:spPr>
      </p:pic>
      <p:pic>
        <p:nvPicPr>
          <p:cNvPr id="3081" name="Picture 13" descr="Background_13.jpg"/>
          <p:cNvPicPr>
            <a:picLocks noChangeAspect="1"/>
          </p:cNvPicPr>
          <p:nvPr/>
        </p:nvPicPr>
        <p:blipFill>
          <a:blip r:embed="rId16"/>
          <a:srcRect/>
          <a:stretch>
            <a:fillRect/>
          </a:stretch>
        </p:blipFill>
        <p:spPr bwMode="auto">
          <a:xfrm>
            <a:off x="4286250" y="0"/>
            <a:ext cx="4857750" cy="3643313"/>
          </a:xfrm>
          <a:prstGeom prst="rect">
            <a:avLst/>
          </a:prstGeom>
          <a:noFill/>
          <a:ln w="9525">
            <a:noFill/>
            <a:miter lim="800000"/>
            <a:headEnd/>
            <a:tailEnd/>
          </a:ln>
        </p:spPr>
      </p:pic>
      <p:sp>
        <p:nvSpPr>
          <p:cNvPr id="3082" name="Rectangle 9"/>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083" name="Rectangle 12"/>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Lst>
  <p:hf hdr="0" ftr="0" dt="0"/>
  <p:txStyles>
    <p:titleStyle>
      <a:lvl1pPr algn="l" rtl="0" eaLnBrk="1" fontAlgn="base" hangingPunct="1">
        <a:lnSpc>
          <a:spcPct val="90000"/>
        </a:lnSpc>
        <a:spcBef>
          <a:spcPct val="0"/>
        </a:spcBef>
        <a:spcAft>
          <a:spcPct val="0"/>
        </a:spcAft>
        <a:defRPr sz="3400">
          <a:solidFill>
            <a:srgbClr val="385370"/>
          </a:solidFill>
          <a:latin typeface="+mj-lt"/>
          <a:ea typeface="+mj-ea"/>
          <a:cs typeface="+mj-cs"/>
        </a:defRPr>
      </a:lvl1pPr>
      <a:lvl2pPr algn="l" rtl="0" eaLnBrk="1" fontAlgn="base" hangingPunct="1">
        <a:lnSpc>
          <a:spcPct val="90000"/>
        </a:lnSpc>
        <a:spcBef>
          <a:spcPct val="0"/>
        </a:spcBef>
        <a:spcAft>
          <a:spcPct val="0"/>
        </a:spcAft>
        <a:defRPr sz="3400">
          <a:solidFill>
            <a:srgbClr val="385370"/>
          </a:solidFill>
          <a:latin typeface="Trebuchet MS" pitchFamily="34" charset="0"/>
        </a:defRPr>
      </a:lvl2pPr>
      <a:lvl3pPr algn="l" rtl="0" eaLnBrk="1" fontAlgn="base" hangingPunct="1">
        <a:lnSpc>
          <a:spcPct val="90000"/>
        </a:lnSpc>
        <a:spcBef>
          <a:spcPct val="0"/>
        </a:spcBef>
        <a:spcAft>
          <a:spcPct val="0"/>
        </a:spcAft>
        <a:defRPr sz="3400">
          <a:solidFill>
            <a:srgbClr val="385370"/>
          </a:solidFill>
          <a:latin typeface="Trebuchet MS" pitchFamily="34" charset="0"/>
        </a:defRPr>
      </a:lvl3pPr>
      <a:lvl4pPr algn="l" rtl="0" eaLnBrk="1" fontAlgn="base" hangingPunct="1">
        <a:lnSpc>
          <a:spcPct val="90000"/>
        </a:lnSpc>
        <a:spcBef>
          <a:spcPct val="0"/>
        </a:spcBef>
        <a:spcAft>
          <a:spcPct val="0"/>
        </a:spcAft>
        <a:defRPr sz="3400">
          <a:solidFill>
            <a:srgbClr val="385370"/>
          </a:solidFill>
          <a:latin typeface="Trebuchet MS" pitchFamily="34" charset="0"/>
        </a:defRPr>
      </a:lvl4pPr>
      <a:lvl5pPr algn="l" rtl="0" eaLnBrk="1" fontAlgn="base" hangingPunct="1">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17"/>
        </a:buBlip>
        <a:defRPr>
          <a:solidFill>
            <a:schemeClr val="tx1"/>
          </a:solidFill>
          <a:latin typeface="+mn-lt"/>
          <a:ea typeface="+mn-ea"/>
          <a:cs typeface="+mn-cs"/>
        </a:defRPr>
      </a:lvl1pPr>
      <a:lvl2pPr marL="538163" indent="-193675" algn="l" rtl="0" eaLnBrk="1" fontAlgn="base" hangingPunct="1">
        <a:spcBef>
          <a:spcPct val="0"/>
        </a:spcBef>
        <a:spcAft>
          <a:spcPct val="40000"/>
        </a:spcAft>
        <a:buClr>
          <a:srgbClr val="0081C7"/>
        </a:buClr>
        <a:buFont typeface="Wingdings 2" pitchFamily="18" charset="2"/>
        <a:buChar char="¡"/>
        <a:defRPr sz="1600">
          <a:solidFill>
            <a:schemeClr val="tx1"/>
          </a:solidFill>
          <a:latin typeface="+mn-lt"/>
        </a:defRPr>
      </a:lvl2pPr>
      <a:lvl3pPr marL="704850" indent="-165100" algn="l" rtl="0" eaLnBrk="1" fontAlgn="base" hangingPunct="1">
        <a:spcBef>
          <a:spcPct val="0"/>
        </a:spcBef>
        <a:spcAft>
          <a:spcPct val="40000"/>
        </a:spcAft>
        <a:buClr>
          <a:srgbClr val="0081C7"/>
        </a:buClr>
        <a:buFont typeface="Wingdings 2" pitchFamily="18" charset="2"/>
        <a:buChar char="¡"/>
        <a:defRPr sz="1400">
          <a:solidFill>
            <a:schemeClr val="tx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4098" name="Picture 15" descr="Inledning_6"/>
          <p:cNvPicPr>
            <a:picLocks noChangeAspect="1" noChangeArrowheads="1"/>
          </p:cNvPicPr>
          <p:nvPr/>
        </p:nvPicPr>
        <p:blipFill>
          <a:blip r:embed="rId13"/>
          <a:srcRect l="19696" r="14754" b="6480"/>
          <a:stretch>
            <a:fillRect/>
          </a:stretch>
        </p:blipFill>
        <p:spPr bwMode="auto">
          <a:xfrm>
            <a:off x="0" y="1455738"/>
            <a:ext cx="9144000" cy="5402262"/>
          </a:xfrm>
          <a:prstGeom prst="rect">
            <a:avLst/>
          </a:prstGeom>
          <a:noFill/>
          <a:ln w="9525">
            <a:noFill/>
            <a:miter lim="800000"/>
            <a:headEnd/>
            <a:tailEnd/>
          </a:ln>
        </p:spPr>
      </p:pic>
      <p:sp>
        <p:nvSpPr>
          <p:cNvPr id="4099" name="Rectangle 16"/>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100" name="Rectangle 20"/>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41" name="Text Box 2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100000"/>
              </a:spcBef>
              <a:defRPr/>
            </a:pPr>
            <a:r>
              <a:rPr lang="sv-SE" sz="900">
                <a:latin typeface="Arial" charset="0"/>
              </a:rPr>
              <a:t>Public</a:t>
            </a:r>
            <a:endParaRPr lang="en-US" sz="500">
              <a:latin typeface="Arial" charset="0"/>
              <a:cs typeface="Arial" charset="0"/>
            </a:endParaRPr>
          </a:p>
        </p:txBody>
      </p:sp>
      <p:sp>
        <p:nvSpPr>
          <p:cNvPr id="5142" name="Text Box 2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latin typeface="Arial" charset="0"/>
              </a:rPr>
              <a:t>© 2008 Teleca AB</a:t>
            </a:r>
          </a:p>
        </p:txBody>
      </p:sp>
    </p:spTree>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Lst>
  <p:txStyles>
    <p:titleStyle>
      <a:lvl1pPr algn="l" rtl="0" eaLnBrk="1" fontAlgn="base" hangingPunct="1">
        <a:lnSpc>
          <a:spcPct val="90000"/>
        </a:lnSpc>
        <a:spcBef>
          <a:spcPct val="0"/>
        </a:spcBef>
        <a:spcAft>
          <a:spcPct val="0"/>
        </a:spcAft>
        <a:defRPr sz="3400">
          <a:solidFill>
            <a:srgbClr val="385370"/>
          </a:solidFill>
          <a:latin typeface="+mj-lt"/>
          <a:ea typeface="+mj-ea"/>
          <a:cs typeface="+mj-cs"/>
        </a:defRPr>
      </a:lvl1pPr>
      <a:lvl2pPr algn="l" rtl="0" eaLnBrk="1" fontAlgn="base" hangingPunct="1">
        <a:lnSpc>
          <a:spcPct val="90000"/>
        </a:lnSpc>
        <a:spcBef>
          <a:spcPct val="0"/>
        </a:spcBef>
        <a:spcAft>
          <a:spcPct val="0"/>
        </a:spcAft>
        <a:defRPr sz="3400">
          <a:solidFill>
            <a:srgbClr val="385370"/>
          </a:solidFill>
          <a:latin typeface="Trebuchet MS" pitchFamily="34" charset="0"/>
        </a:defRPr>
      </a:lvl2pPr>
      <a:lvl3pPr algn="l" rtl="0" eaLnBrk="1" fontAlgn="base" hangingPunct="1">
        <a:lnSpc>
          <a:spcPct val="90000"/>
        </a:lnSpc>
        <a:spcBef>
          <a:spcPct val="0"/>
        </a:spcBef>
        <a:spcAft>
          <a:spcPct val="0"/>
        </a:spcAft>
        <a:defRPr sz="3400">
          <a:solidFill>
            <a:srgbClr val="385370"/>
          </a:solidFill>
          <a:latin typeface="Trebuchet MS" pitchFamily="34" charset="0"/>
        </a:defRPr>
      </a:lvl3pPr>
      <a:lvl4pPr algn="l" rtl="0" eaLnBrk="1" fontAlgn="base" hangingPunct="1">
        <a:lnSpc>
          <a:spcPct val="90000"/>
        </a:lnSpc>
        <a:spcBef>
          <a:spcPct val="0"/>
        </a:spcBef>
        <a:spcAft>
          <a:spcPct val="0"/>
        </a:spcAft>
        <a:defRPr sz="3400">
          <a:solidFill>
            <a:srgbClr val="385370"/>
          </a:solidFill>
          <a:latin typeface="Trebuchet MS" pitchFamily="34" charset="0"/>
        </a:defRPr>
      </a:lvl4pPr>
      <a:lvl5pPr algn="l" rtl="0" eaLnBrk="1" fontAlgn="base" hangingPunct="1">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1" fontAlgn="base" hangingPunct="1">
        <a:spcBef>
          <a:spcPct val="20000"/>
        </a:spcBef>
        <a:spcAft>
          <a:spcPct val="0"/>
        </a:spcAft>
        <a:buSzPct val="70000"/>
        <a:defRPr sz="1200">
          <a:solidFill>
            <a:schemeClr val="bg1"/>
          </a:solidFill>
          <a:latin typeface="+mn-lt"/>
          <a:ea typeface="+mn-ea"/>
          <a:cs typeface="+mn-cs"/>
        </a:defRPr>
      </a:lvl1pPr>
      <a:lvl2pPr marL="407988" indent="-228600" algn="l" rtl="0" eaLnBrk="1" fontAlgn="base" hangingPunct="1">
        <a:spcBef>
          <a:spcPct val="20000"/>
        </a:spcBef>
        <a:spcAft>
          <a:spcPct val="0"/>
        </a:spcAft>
        <a:buClr>
          <a:srgbClr val="0081C7"/>
        </a:buClr>
        <a:buFont typeface="Wingdings 2" pitchFamily="18" charset="2"/>
        <a:buChar char="¡"/>
        <a:defRPr sz="1600">
          <a:solidFill>
            <a:schemeClr val="tx1"/>
          </a:solidFill>
          <a:latin typeface="+mj-lt"/>
        </a:defRPr>
      </a:lvl2pPr>
      <a:lvl3pPr marL="784225" indent="-196850" algn="l" rtl="0" eaLnBrk="1" fontAlgn="base" hangingPunct="1">
        <a:spcBef>
          <a:spcPct val="20000"/>
        </a:spcBef>
        <a:spcAft>
          <a:spcPct val="0"/>
        </a:spcAft>
        <a:buClr>
          <a:srgbClr val="0081C7"/>
        </a:buClr>
        <a:buFont typeface="Wingdings 2" pitchFamily="18" charset="2"/>
        <a:buChar char="¡"/>
        <a:defRPr sz="1400">
          <a:solidFill>
            <a:schemeClr val="tx1"/>
          </a:solidFill>
          <a:latin typeface="+mj-lt"/>
        </a:defRPr>
      </a:lvl3pPr>
      <a:lvl4pPr marL="1192213" indent="-228600" algn="l" rtl="0" eaLnBrk="1" fontAlgn="base" hangingPunct="1">
        <a:spcBef>
          <a:spcPct val="20000"/>
        </a:spcBef>
        <a:spcAft>
          <a:spcPct val="0"/>
        </a:spcAft>
        <a:defRPr sz="2000">
          <a:solidFill>
            <a:schemeClr val="tx1"/>
          </a:solidFill>
          <a:latin typeface="+mj-lt"/>
        </a:defRPr>
      </a:lvl4pPr>
      <a:lvl5pPr marL="1600200" indent="-228600" algn="l" rtl="0" eaLnBrk="1" fontAlgn="base" hangingPunct="1">
        <a:spcBef>
          <a:spcPct val="20000"/>
        </a:spcBef>
        <a:spcAft>
          <a:spcPct val="0"/>
        </a:spcAft>
        <a:buChar char="»"/>
        <a:defRPr sz="2000">
          <a:solidFill>
            <a:schemeClr val="tx1"/>
          </a:solidFill>
          <a:latin typeface="+mj-lt"/>
        </a:defRPr>
      </a:lvl5pPr>
      <a:lvl6pPr marL="2057400" indent="-228600" algn="l" rtl="0" eaLnBrk="1" fontAlgn="base" hangingPunct="1">
        <a:spcBef>
          <a:spcPct val="20000"/>
        </a:spcBef>
        <a:spcAft>
          <a:spcPct val="0"/>
        </a:spcAft>
        <a:buChar char="»"/>
        <a:defRPr sz="2000">
          <a:solidFill>
            <a:schemeClr val="tx1"/>
          </a:solidFill>
          <a:latin typeface="+mj-lt"/>
        </a:defRPr>
      </a:lvl6pPr>
      <a:lvl7pPr marL="2514600" indent="-228600" algn="l" rtl="0" eaLnBrk="1" fontAlgn="base" hangingPunct="1">
        <a:spcBef>
          <a:spcPct val="20000"/>
        </a:spcBef>
        <a:spcAft>
          <a:spcPct val="0"/>
        </a:spcAft>
        <a:buChar char="»"/>
        <a:defRPr sz="2000">
          <a:solidFill>
            <a:schemeClr val="tx1"/>
          </a:solidFill>
          <a:latin typeface="+mj-lt"/>
        </a:defRPr>
      </a:lvl7pPr>
      <a:lvl8pPr marL="2971800" indent="-228600" algn="l" rtl="0" eaLnBrk="1" fontAlgn="base" hangingPunct="1">
        <a:spcBef>
          <a:spcPct val="20000"/>
        </a:spcBef>
        <a:spcAft>
          <a:spcPct val="0"/>
        </a:spcAft>
        <a:buChar char="»"/>
        <a:defRPr sz="2000">
          <a:solidFill>
            <a:schemeClr val="tx1"/>
          </a:solidFill>
          <a:latin typeface="+mj-lt"/>
        </a:defRPr>
      </a:lvl8pPr>
      <a:lvl9pPr marL="34290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5122" name="Picture 7" descr="Inledning_7"/>
          <p:cNvPicPr>
            <a:picLocks noChangeAspect="1" noChangeArrowheads="1"/>
          </p:cNvPicPr>
          <p:nvPr/>
        </p:nvPicPr>
        <p:blipFill>
          <a:blip r:embed="rId13"/>
          <a:srcRect/>
          <a:stretch>
            <a:fillRect/>
          </a:stretch>
        </p:blipFill>
        <p:spPr bwMode="auto">
          <a:xfrm>
            <a:off x="0" y="1731963"/>
            <a:ext cx="9144000" cy="5126037"/>
          </a:xfrm>
          <a:prstGeom prst="rect">
            <a:avLst/>
          </a:prstGeom>
          <a:noFill/>
          <a:ln w="9525">
            <a:noFill/>
            <a:miter lim="800000"/>
            <a:headEnd/>
            <a:tailEnd/>
          </a:ln>
        </p:spPr>
      </p:pic>
      <p:sp>
        <p:nvSpPr>
          <p:cNvPr id="5123" name="Rectangle 3"/>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124" name="Rectangle 4"/>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79237" name="Text Box 5"/>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100000"/>
              </a:spcBef>
              <a:defRPr/>
            </a:pPr>
            <a:r>
              <a:rPr lang="sv-SE" sz="900">
                <a:latin typeface="Arial" charset="0"/>
              </a:rPr>
              <a:t>Public</a:t>
            </a:r>
            <a:endParaRPr lang="en-US" sz="500">
              <a:latin typeface="Arial" charset="0"/>
              <a:cs typeface="Arial" charset="0"/>
            </a:endParaRPr>
          </a:p>
        </p:txBody>
      </p:sp>
      <p:sp>
        <p:nvSpPr>
          <p:cNvPr id="479238" name="Text Box 6"/>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latin typeface="Arial" charset="0"/>
              </a:rPr>
              <a:t>© 2008 Teleca AB</a:t>
            </a:r>
          </a:p>
        </p:txBody>
      </p:sp>
    </p:spTree>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Lst>
  <p:txStyles>
    <p:titleStyle>
      <a:lvl1pPr algn="l" rtl="0" eaLnBrk="1" fontAlgn="base" hangingPunct="1">
        <a:lnSpc>
          <a:spcPct val="90000"/>
        </a:lnSpc>
        <a:spcBef>
          <a:spcPct val="0"/>
        </a:spcBef>
        <a:spcAft>
          <a:spcPct val="0"/>
        </a:spcAft>
        <a:defRPr sz="3400">
          <a:solidFill>
            <a:srgbClr val="385370"/>
          </a:solidFill>
          <a:latin typeface="+mj-lt"/>
          <a:ea typeface="+mj-ea"/>
          <a:cs typeface="+mj-cs"/>
        </a:defRPr>
      </a:lvl1pPr>
      <a:lvl2pPr algn="l" rtl="0" eaLnBrk="1" fontAlgn="base" hangingPunct="1">
        <a:lnSpc>
          <a:spcPct val="90000"/>
        </a:lnSpc>
        <a:spcBef>
          <a:spcPct val="0"/>
        </a:spcBef>
        <a:spcAft>
          <a:spcPct val="0"/>
        </a:spcAft>
        <a:defRPr sz="3400">
          <a:solidFill>
            <a:srgbClr val="385370"/>
          </a:solidFill>
          <a:latin typeface="Trebuchet MS" pitchFamily="34" charset="0"/>
        </a:defRPr>
      </a:lvl2pPr>
      <a:lvl3pPr algn="l" rtl="0" eaLnBrk="1" fontAlgn="base" hangingPunct="1">
        <a:lnSpc>
          <a:spcPct val="90000"/>
        </a:lnSpc>
        <a:spcBef>
          <a:spcPct val="0"/>
        </a:spcBef>
        <a:spcAft>
          <a:spcPct val="0"/>
        </a:spcAft>
        <a:defRPr sz="3400">
          <a:solidFill>
            <a:srgbClr val="385370"/>
          </a:solidFill>
          <a:latin typeface="Trebuchet MS" pitchFamily="34" charset="0"/>
        </a:defRPr>
      </a:lvl3pPr>
      <a:lvl4pPr algn="l" rtl="0" eaLnBrk="1" fontAlgn="base" hangingPunct="1">
        <a:lnSpc>
          <a:spcPct val="90000"/>
        </a:lnSpc>
        <a:spcBef>
          <a:spcPct val="0"/>
        </a:spcBef>
        <a:spcAft>
          <a:spcPct val="0"/>
        </a:spcAft>
        <a:defRPr sz="3400">
          <a:solidFill>
            <a:srgbClr val="385370"/>
          </a:solidFill>
          <a:latin typeface="Trebuchet MS" pitchFamily="34" charset="0"/>
        </a:defRPr>
      </a:lvl4pPr>
      <a:lvl5pPr algn="l" rtl="0" eaLnBrk="1" fontAlgn="base" hangingPunct="1">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1" fontAlgn="base" hangingPunct="1">
        <a:spcBef>
          <a:spcPct val="20000"/>
        </a:spcBef>
        <a:spcAft>
          <a:spcPct val="0"/>
        </a:spcAft>
        <a:buSzPct val="70000"/>
        <a:defRPr sz="1200">
          <a:solidFill>
            <a:schemeClr val="bg1"/>
          </a:solidFill>
          <a:latin typeface="+mn-lt"/>
          <a:ea typeface="+mn-ea"/>
          <a:cs typeface="+mn-cs"/>
        </a:defRPr>
      </a:lvl1pPr>
      <a:lvl2pPr marL="407988" indent="-228600" algn="l" rtl="0" eaLnBrk="1" fontAlgn="base" hangingPunct="1">
        <a:spcBef>
          <a:spcPct val="20000"/>
        </a:spcBef>
        <a:spcAft>
          <a:spcPct val="0"/>
        </a:spcAft>
        <a:buClr>
          <a:srgbClr val="0081C7"/>
        </a:buClr>
        <a:buFont typeface="Wingdings 2" pitchFamily="18" charset="2"/>
        <a:buChar char="¡"/>
        <a:defRPr sz="1600">
          <a:solidFill>
            <a:schemeClr val="tx1"/>
          </a:solidFill>
          <a:latin typeface="+mj-lt"/>
        </a:defRPr>
      </a:lvl2pPr>
      <a:lvl3pPr marL="784225" indent="-196850" algn="l" rtl="0" eaLnBrk="1" fontAlgn="base" hangingPunct="1">
        <a:spcBef>
          <a:spcPct val="20000"/>
        </a:spcBef>
        <a:spcAft>
          <a:spcPct val="0"/>
        </a:spcAft>
        <a:buClr>
          <a:srgbClr val="0081C7"/>
        </a:buClr>
        <a:buFont typeface="Wingdings 2" pitchFamily="18" charset="2"/>
        <a:buChar char="¡"/>
        <a:defRPr sz="1400">
          <a:solidFill>
            <a:schemeClr val="tx1"/>
          </a:solidFill>
          <a:latin typeface="+mj-lt"/>
        </a:defRPr>
      </a:lvl3pPr>
      <a:lvl4pPr marL="1192213" indent="-228600" algn="l" rtl="0" eaLnBrk="1" fontAlgn="base" hangingPunct="1">
        <a:spcBef>
          <a:spcPct val="20000"/>
        </a:spcBef>
        <a:spcAft>
          <a:spcPct val="0"/>
        </a:spcAft>
        <a:defRPr sz="2000">
          <a:solidFill>
            <a:schemeClr val="tx1"/>
          </a:solidFill>
          <a:latin typeface="+mj-lt"/>
        </a:defRPr>
      </a:lvl4pPr>
      <a:lvl5pPr marL="1600200" indent="-228600" algn="l" rtl="0" eaLnBrk="1" fontAlgn="base" hangingPunct="1">
        <a:spcBef>
          <a:spcPct val="20000"/>
        </a:spcBef>
        <a:spcAft>
          <a:spcPct val="0"/>
        </a:spcAft>
        <a:buChar char="»"/>
        <a:defRPr sz="2000">
          <a:solidFill>
            <a:schemeClr val="tx1"/>
          </a:solidFill>
          <a:latin typeface="+mj-lt"/>
        </a:defRPr>
      </a:lvl5pPr>
      <a:lvl6pPr marL="2057400" indent="-228600" algn="l" rtl="0" eaLnBrk="1" fontAlgn="base" hangingPunct="1">
        <a:spcBef>
          <a:spcPct val="20000"/>
        </a:spcBef>
        <a:spcAft>
          <a:spcPct val="0"/>
        </a:spcAft>
        <a:buChar char="»"/>
        <a:defRPr sz="2000">
          <a:solidFill>
            <a:schemeClr val="tx1"/>
          </a:solidFill>
          <a:latin typeface="+mj-lt"/>
        </a:defRPr>
      </a:lvl6pPr>
      <a:lvl7pPr marL="2514600" indent="-228600" algn="l" rtl="0" eaLnBrk="1" fontAlgn="base" hangingPunct="1">
        <a:spcBef>
          <a:spcPct val="20000"/>
        </a:spcBef>
        <a:spcAft>
          <a:spcPct val="0"/>
        </a:spcAft>
        <a:buChar char="»"/>
        <a:defRPr sz="2000">
          <a:solidFill>
            <a:schemeClr val="tx1"/>
          </a:solidFill>
          <a:latin typeface="+mj-lt"/>
        </a:defRPr>
      </a:lvl7pPr>
      <a:lvl8pPr marL="2971800" indent="-228600" algn="l" rtl="0" eaLnBrk="1" fontAlgn="base" hangingPunct="1">
        <a:spcBef>
          <a:spcPct val="20000"/>
        </a:spcBef>
        <a:spcAft>
          <a:spcPct val="0"/>
        </a:spcAft>
        <a:buChar char="»"/>
        <a:defRPr sz="2000">
          <a:solidFill>
            <a:schemeClr val="tx1"/>
          </a:solidFill>
          <a:latin typeface="+mj-lt"/>
        </a:defRPr>
      </a:lvl8pPr>
      <a:lvl9pPr marL="34290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29704" name="Rectangle 8"/>
          <p:cNvSpPr>
            <a:spLocks noChangeArrowheads="1"/>
          </p:cNvSpPr>
          <p:nvPr/>
        </p:nvSpPr>
        <p:spPr bwMode="auto">
          <a:xfrm>
            <a:off x="0" y="0"/>
            <a:ext cx="9144000" cy="6858000"/>
          </a:xfrm>
          <a:prstGeom prst="rect">
            <a:avLst/>
          </a:prstGeom>
          <a:solidFill>
            <a:srgbClr val="0081C7"/>
          </a:solidFill>
          <a:ln w="9525">
            <a:noFill/>
            <a:miter lim="800000"/>
            <a:headEnd/>
            <a:tailEnd/>
          </a:ln>
          <a:effectLst/>
        </p:spPr>
        <p:txBody>
          <a:bodyPr wrap="none" anchor="ctr"/>
          <a:lstStyle/>
          <a:p>
            <a:pPr>
              <a:defRPr/>
            </a:pPr>
            <a:endParaRPr lang="en-US">
              <a:latin typeface="Arial" charset="0"/>
            </a:endParaRPr>
          </a:p>
        </p:txBody>
      </p:sp>
      <p:sp>
        <p:nvSpPr>
          <p:cNvPr id="29701"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29702"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29703"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44DB8596-46E9-4F7E-829B-241B4AD71459}" type="slidenum">
              <a:rPr lang="sv-SE"/>
              <a:pPr>
                <a:defRPr/>
              </a:pPr>
              <a:t>‹#›</a:t>
            </a:fld>
            <a:endParaRPr lang="sv-SE"/>
          </a:p>
        </p:txBody>
      </p:sp>
      <p:pic>
        <p:nvPicPr>
          <p:cNvPr id="6150" name="Picture 9"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29711" name="Text Box 15"/>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latin typeface="Arial" charset="0"/>
              </a:rPr>
              <a:t>Public</a:t>
            </a:r>
          </a:p>
        </p:txBody>
      </p:sp>
      <p:sp>
        <p:nvSpPr>
          <p:cNvPr id="29712" name="Text Box 16"/>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solidFill>
                  <a:schemeClr val="bg1"/>
                </a:solidFill>
                <a:latin typeface="Arial" charset="0"/>
              </a:rPr>
              <a:t>© 2008 Teleca AB</a:t>
            </a:r>
          </a:p>
        </p:txBody>
      </p:sp>
      <p:pic>
        <p:nvPicPr>
          <p:cNvPr id="6153" name="Picture 6" descr="mwc_dates_stacked_hi2.jpg"/>
          <p:cNvPicPr>
            <a:picLocks noChangeAspect="1"/>
          </p:cNvPicPr>
          <p:nvPr/>
        </p:nvPicPr>
        <p:blipFill>
          <a:blip r:embed="rId14"/>
          <a:srcRect/>
          <a:stretch>
            <a:fillRect/>
          </a:stretch>
        </p:blipFill>
        <p:spPr bwMode="auto">
          <a:xfrm>
            <a:off x="6684963" y="6475413"/>
            <a:ext cx="715962" cy="234950"/>
          </a:xfrm>
          <a:prstGeom prst="rect">
            <a:avLst/>
          </a:prstGeom>
          <a:noFill/>
          <a:ln w="9525">
            <a:noFill/>
            <a:miter lim="800000"/>
            <a:headEnd/>
            <a:tailEnd/>
          </a:ln>
        </p:spPr>
      </p:pic>
      <p:pic>
        <p:nvPicPr>
          <p:cNvPr id="6154" name="Picture 11" descr="Background_12.jpg"/>
          <p:cNvPicPr>
            <a:picLocks noChangeAspect="1"/>
          </p:cNvPicPr>
          <p:nvPr/>
        </p:nvPicPr>
        <p:blipFill>
          <a:blip r:embed="rId15"/>
          <a:srcRect/>
          <a:stretch>
            <a:fillRect/>
          </a:stretch>
        </p:blipFill>
        <p:spPr bwMode="auto">
          <a:xfrm>
            <a:off x="4276725" y="0"/>
            <a:ext cx="4857750" cy="3643313"/>
          </a:xfrm>
          <a:prstGeom prst="rect">
            <a:avLst/>
          </a:prstGeom>
          <a:noFill/>
          <a:ln w="9525">
            <a:noFill/>
            <a:miter lim="800000"/>
            <a:headEnd/>
            <a:tailEnd/>
          </a:ln>
        </p:spPr>
      </p:pic>
      <p:sp>
        <p:nvSpPr>
          <p:cNvPr id="6155" name="Rectangle 12"/>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6156" name="Rectangle 14"/>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cSld>
  <p:clrMap bg1="lt1" tx1="dk1" bg2="lt2" tx2="dk2" accent1="accent1" accent2="accent2" accent3="accent3" accent4="accent4" accent5="accent5" accent6="accent6" hlink="hlink" folHlink="folHlink"/>
  <p:sldLayoutIdLst>
    <p:sldLayoutId id="2147484593" r:id="rId1"/>
    <p:sldLayoutId id="2147484594" r:id="rId2"/>
    <p:sldLayoutId id="2147484595" r:id="rId3"/>
    <p:sldLayoutId id="2147484596" r:id="rId4"/>
    <p:sldLayoutId id="2147484597" r:id="rId5"/>
    <p:sldLayoutId id="2147484598" r:id="rId6"/>
    <p:sldLayoutId id="2147484599" r:id="rId7"/>
    <p:sldLayoutId id="2147484600" r:id="rId8"/>
    <p:sldLayoutId id="2147484601" r:id="rId9"/>
    <p:sldLayoutId id="2147484602" r:id="rId10"/>
    <p:sldLayoutId id="2147484603" r:id="rId11"/>
  </p:sldLayoutIdLst>
  <p:hf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16"/>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9144000" cy="6858000"/>
          </a:xfrm>
          <a:prstGeom prst="rect">
            <a:avLst/>
          </a:prstGeom>
          <a:solidFill>
            <a:srgbClr val="58AB27"/>
          </a:solidFill>
          <a:ln w="9525">
            <a:noFill/>
            <a:miter lim="800000"/>
            <a:headEnd/>
            <a:tailEnd/>
          </a:ln>
          <a:effectLst/>
        </p:spPr>
        <p:txBody>
          <a:bodyPr wrap="none" anchor="ctr"/>
          <a:lstStyle/>
          <a:p>
            <a:pPr>
              <a:defRPr/>
            </a:pPr>
            <a:endParaRPr lang="en-US">
              <a:latin typeface="Arial" charset="0"/>
            </a:endParaRPr>
          </a:p>
        </p:txBody>
      </p:sp>
      <p:sp>
        <p:nvSpPr>
          <p:cNvPr id="57350" name="Rectangle 6"/>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57351" name="Rectangle 7"/>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57352" name="Rectangle 8"/>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735B908C-6996-44D3-B054-ED57421DFACE}" type="slidenum">
              <a:rPr lang="sv-SE"/>
              <a:pPr>
                <a:defRPr/>
              </a:pPr>
              <a:t>‹#›</a:t>
            </a:fld>
            <a:endParaRPr lang="sv-SE"/>
          </a:p>
        </p:txBody>
      </p:sp>
      <p:pic>
        <p:nvPicPr>
          <p:cNvPr id="7174" name="Picture 9"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57358" name="Text Box 14"/>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latin typeface="Arial" charset="0"/>
              </a:rPr>
              <a:t>Public</a:t>
            </a:r>
          </a:p>
        </p:txBody>
      </p:sp>
      <p:sp>
        <p:nvSpPr>
          <p:cNvPr id="57359" name="Text Box 15"/>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solidFill>
                  <a:schemeClr val="bg1"/>
                </a:solidFill>
                <a:latin typeface="Arial" charset="0"/>
              </a:rPr>
              <a:t>© 2008 Teleca AB</a:t>
            </a:r>
          </a:p>
        </p:txBody>
      </p:sp>
      <p:pic>
        <p:nvPicPr>
          <p:cNvPr id="7177" name="Picture 6" descr="mwc_dates_stacked_hi2.jpg"/>
          <p:cNvPicPr>
            <a:picLocks noChangeAspect="1"/>
          </p:cNvPicPr>
          <p:nvPr/>
        </p:nvPicPr>
        <p:blipFill>
          <a:blip r:embed="rId14"/>
          <a:srcRect/>
          <a:stretch>
            <a:fillRect/>
          </a:stretch>
        </p:blipFill>
        <p:spPr bwMode="auto">
          <a:xfrm>
            <a:off x="6684963" y="6475413"/>
            <a:ext cx="715962" cy="234950"/>
          </a:xfrm>
          <a:prstGeom prst="rect">
            <a:avLst/>
          </a:prstGeom>
          <a:noFill/>
          <a:ln w="9525">
            <a:noFill/>
            <a:miter lim="800000"/>
            <a:headEnd/>
            <a:tailEnd/>
          </a:ln>
        </p:spPr>
      </p:pic>
      <p:pic>
        <p:nvPicPr>
          <p:cNvPr id="7178" name="Picture 11" descr="Background_9.jpg"/>
          <p:cNvPicPr>
            <a:picLocks noChangeAspect="1"/>
          </p:cNvPicPr>
          <p:nvPr/>
        </p:nvPicPr>
        <p:blipFill>
          <a:blip r:embed="rId15"/>
          <a:srcRect/>
          <a:stretch>
            <a:fillRect/>
          </a:stretch>
        </p:blipFill>
        <p:spPr bwMode="auto">
          <a:xfrm>
            <a:off x="4275138" y="0"/>
            <a:ext cx="4857750" cy="3643313"/>
          </a:xfrm>
          <a:prstGeom prst="rect">
            <a:avLst/>
          </a:prstGeom>
          <a:noFill/>
          <a:ln w="9525">
            <a:noFill/>
            <a:miter lim="800000"/>
            <a:headEnd/>
            <a:tailEnd/>
          </a:ln>
        </p:spPr>
      </p:pic>
      <p:sp>
        <p:nvSpPr>
          <p:cNvPr id="7179" name="Rectangle 11"/>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7180" name="Rectangle 13"/>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cSld>
  <p:clrMap bg1="lt1" tx1="dk1" bg2="lt2" tx2="dk2" accent1="accent1" accent2="accent2" accent3="accent3" accent4="accent4" accent5="accent5" accent6="accent6" hlink="hlink" folHlink="folHlink"/>
  <p:sldLayoutIdLst>
    <p:sldLayoutId id="2147484605" r:id="rId1"/>
    <p:sldLayoutId id="2147484606" r:id="rId2"/>
    <p:sldLayoutId id="2147484607" r:id="rId3"/>
    <p:sldLayoutId id="2147484608" r:id="rId4"/>
    <p:sldLayoutId id="2147484609" r:id="rId5"/>
    <p:sldLayoutId id="2147484610" r:id="rId6"/>
    <p:sldLayoutId id="2147484611" r:id="rId7"/>
    <p:sldLayoutId id="2147484612" r:id="rId8"/>
    <p:sldLayoutId id="2147484613" r:id="rId9"/>
    <p:sldLayoutId id="2147484614" r:id="rId10"/>
    <p:sldLayoutId id="2147484615" r:id="rId11"/>
  </p:sldLayoutIdLst>
  <p:hf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16"/>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12788" indent="-173038"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9218" name="Picture 6" descr="Inledning_4"/>
          <p:cNvPicPr>
            <a:picLocks noChangeAspect="1" noChangeArrowheads="1"/>
          </p:cNvPicPr>
          <p:nvPr/>
        </p:nvPicPr>
        <p:blipFill>
          <a:blip r:embed="rId13"/>
          <a:srcRect l="31792" r="14615" b="24213"/>
          <a:stretch>
            <a:fillRect/>
          </a:stretch>
        </p:blipFill>
        <p:spPr bwMode="auto">
          <a:xfrm>
            <a:off x="0" y="1457325"/>
            <a:ext cx="9144000" cy="5400675"/>
          </a:xfrm>
          <a:prstGeom prst="rect">
            <a:avLst/>
          </a:prstGeom>
          <a:noFill/>
          <a:ln w="9525">
            <a:noFill/>
            <a:miter lim="800000"/>
            <a:headEnd/>
            <a:tailEnd/>
          </a:ln>
        </p:spPr>
      </p:pic>
      <p:sp>
        <p:nvSpPr>
          <p:cNvPr id="9219" name="Rectangle 9"/>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220" name="Rectangle 10"/>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2715" name="Text Box 1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latin typeface="Arial" charset="0"/>
              </a:rPr>
              <a:t>Public</a:t>
            </a:r>
          </a:p>
        </p:txBody>
      </p:sp>
      <p:sp>
        <p:nvSpPr>
          <p:cNvPr id="72716" name="Text Box 1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latin typeface="Arial" charset="0"/>
              </a:rPr>
              <a:t>© 2008 Teleca AB</a:t>
            </a:r>
          </a:p>
        </p:txBody>
      </p:sp>
    </p:spTree>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Lst>
  <p:txStyles>
    <p:titleStyle>
      <a:lvl1pPr algn="l" rtl="0" eaLnBrk="1" fontAlgn="base" hangingPunct="1">
        <a:lnSpc>
          <a:spcPct val="90000"/>
        </a:lnSpc>
        <a:spcBef>
          <a:spcPct val="0"/>
        </a:spcBef>
        <a:spcAft>
          <a:spcPct val="0"/>
        </a:spcAft>
        <a:defRPr sz="3400">
          <a:solidFill>
            <a:srgbClr val="385370"/>
          </a:solidFill>
          <a:latin typeface="+mj-lt"/>
          <a:ea typeface="+mj-ea"/>
          <a:cs typeface="+mj-cs"/>
        </a:defRPr>
      </a:lvl1pPr>
      <a:lvl2pPr algn="l" rtl="0" eaLnBrk="1" fontAlgn="base" hangingPunct="1">
        <a:lnSpc>
          <a:spcPct val="90000"/>
        </a:lnSpc>
        <a:spcBef>
          <a:spcPct val="0"/>
        </a:spcBef>
        <a:spcAft>
          <a:spcPct val="0"/>
        </a:spcAft>
        <a:defRPr sz="3400">
          <a:solidFill>
            <a:srgbClr val="385370"/>
          </a:solidFill>
          <a:latin typeface="Trebuchet MS" pitchFamily="34" charset="0"/>
        </a:defRPr>
      </a:lvl2pPr>
      <a:lvl3pPr algn="l" rtl="0" eaLnBrk="1" fontAlgn="base" hangingPunct="1">
        <a:lnSpc>
          <a:spcPct val="90000"/>
        </a:lnSpc>
        <a:spcBef>
          <a:spcPct val="0"/>
        </a:spcBef>
        <a:spcAft>
          <a:spcPct val="0"/>
        </a:spcAft>
        <a:defRPr sz="3400">
          <a:solidFill>
            <a:srgbClr val="385370"/>
          </a:solidFill>
          <a:latin typeface="Trebuchet MS" pitchFamily="34" charset="0"/>
        </a:defRPr>
      </a:lvl3pPr>
      <a:lvl4pPr algn="l" rtl="0" eaLnBrk="1" fontAlgn="base" hangingPunct="1">
        <a:lnSpc>
          <a:spcPct val="90000"/>
        </a:lnSpc>
        <a:spcBef>
          <a:spcPct val="0"/>
        </a:spcBef>
        <a:spcAft>
          <a:spcPct val="0"/>
        </a:spcAft>
        <a:defRPr sz="3400">
          <a:solidFill>
            <a:srgbClr val="385370"/>
          </a:solidFill>
          <a:latin typeface="Trebuchet MS" pitchFamily="34" charset="0"/>
        </a:defRPr>
      </a:lvl4pPr>
      <a:lvl5pPr algn="l" rtl="0" eaLnBrk="1" fontAlgn="base" hangingPunct="1">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1" fontAlgn="base" hangingPunct="1">
        <a:spcBef>
          <a:spcPct val="20000"/>
        </a:spcBef>
        <a:spcAft>
          <a:spcPct val="0"/>
        </a:spcAft>
        <a:buSzPct val="70000"/>
        <a:defRPr sz="1200">
          <a:solidFill>
            <a:schemeClr val="bg1"/>
          </a:solidFill>
          <a:latin typeface="+mn-lt"/>
          <a:ea typeface="+mn-ea"/>
          <a:cs typeface="+mn-cs"/>
        </a:defRPr>
      </a:lvl1pPr>
      <a:lvl2pPr marL="673100" indent="-228600" algn="l" rtl="0" eaLnBrk="1" fontAlgn="base" hangingPunct="1">
        <a:spcBef>
          <a:spcPct val="20000"/>
        </a:spcBef>
        <a:spcAft>
          <a:spcPct val="0"/>
        </a:spcAft>
        <a:buClr>
          <a:srgbClr val="0081C7"/>
        </a:buClr>
        <a:buFont typeface="Wingdings 2" pitchFamily="18" charset="2"/>
        <a:defRPr sz="1600">
          <a:solidFill>
            <a:schemeClr val="tx1"/>
          </a:solidFill>
          <a:latin typeface="+mj-lt"/>
        </a:defRPr>
      </a:lvl2pPr>
      <a:lvl3pPr marL="1049338" indent="-196850" algn="l" rtl="0" eaLnBrk="1" fontAlgn="base" hangingPunct="1">
        <a:spcBef>
          <a:spcPct val="20000"/>
        </a:spcBef>
        <a:spcAft>
          <a:spcPct val="0"/>
        </a:spcAft>
        <a:buClr>
          <a:srgbClr val="0081C7"/>
        </a:buClr>
        <a:buFont typeface="Wingdings 2" pitchFamily="18" charset="2"/>
        <a:buChar char="¡"/>
        <a:defRPr sz="1400">
          <a:solidFill>
            <a:schemeClr val="tx1"/>
          </a:solidFill>
          <a:latin typeface="+mj-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10242" name="Picture 7" descr="Teleca_symbol"/>
          <p:cNvPicPr>
            <a:picLocks noChangeAspect="1" noChangeArrowheads="1"/>
          </p:cNvPicPr>
          <p:nvPr/>
        </p:nvPicPr>
        <p:blipFill>
          <a:blip r:embed="rId13"/>
          <a:srcRect l="31874" r="14548" b="21544"/>
          <a:stretch>
            <a:fillRect/>
          </a:stretch>
        </p:blipFill>
        <p:spPr bwMode="auto">
          <a:xfrm>
            <a:off x="0" y="1455738"/>
            <a:ext cx="9144000" cy="5402262"/>
          </a:xfrm>
          <a:prstGeom prst="rect">
            <a:avLst/>
          </a:prstGeom>
          <a:noFill/>
          <a:ln w="9525">
            <a:noFill/>
            <a:miter lim="800000"/>
            <a:headEnd/>
            <a:tailEnd/>
          </a:ln>
        </p:spPr>
      </p:pic>
      <p:sp>
        <p:nvSpPr>
          <p:cNvPr id="10243" name="Rectangle 10"/>
          <p:cNvSpPr>
            <a:spLocks noGrp="1" noChangeArrowheads="1"/>
          </p:cNvSpPr>
          <p:nvPr>
            <p:ph type="title"/>
          </p:nvPr>
        </p:nvSpPr>
        <p:spPr bwMode="auto">
          <a:xfrm>
            <a:off x="971550" y="1727200"/>
            <a:ext cx="5003800" cy="2286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3979" name="Text Box 1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latin typeface="Arial" charset="0"/>
              </a:rPr>
              <a:t>Public</a:t>
            </a:r>
          </a:p>
        </p:txBody>
      </p:sp>
      <p:sp>
        <p:nvSpPr>
          <p:cNvPr id="83980" name="Text Box 1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latin typeface="Arial" charset="0"/>
              </a:rPr>
              <a:t>© 2008 Teleca AB</a:t>
            </a:r>
          </a:p>
        </p:txBody>
      </p:sp>
    </p:spTree>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Lst>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20000"/>
        </a:spcBef>
        <a:spcAft>
          <a:spcPct val="0"/>
        </a:spcAft>
        <a:buSzPct val="70000"/>
        <a:defRPr sz="1200">
          <a:solidFill>
            <a:schemeClr val="bg1"/>
          </a:solidFill>
          <a:latin typeface="+mn-lt"/>
          <a:ea typeface="+mn-ea"/>
          <a:cs typeface="+mn-cs"/>
        </a:defRPr>
      </a:lvl1pPr>
      <a:lvl2pPr marL="673100" indent="-228600" algn="l" rtl="0" eaLnBrk="1" fontAlgn="base" hangingPunct="1">
        <a:spcBef>
          <a:spcPct val="20000"/>
        </a:spcBef>
        <a:spcAft>
          <a:spcPct val="0"/>
        </a:spcAft>
        <a:buClr>
          <a:srgbClr val="0081C7"/>
        </a:buClr>
        <a:buFont typeface="Wingdings 2" pitchFamily="18" charset="2"/>
        <a:buChar char="¡"/>
        <a:defRPr sz="1600">
          <a:solidFill>
            <a:schemeClr val="tx1"/>
          </a:solidFill>
          <a:latin typeface="+mn-lt"/>
        </a:defRPr>
      </a:lvl2pPr>
      <a:lvl3pPr marL="1049338" indent="-196850" algn="l" rtl="0" eaLnBrk="1" fontAlgn="base" hangingPunct="1">
        <a:spcBef>
          <a:spcPct val="20000"/>
        </a:spcBef>
        <a:spcAft>
          <a:spcPct val="0"/>
        </a:spcAft>
        <a:buClr>
          <a:srgbClr val="0081C7"/>
        </a:buClr>
        <a:buFont typeface="Wingdings 2" pitchFamily="18" charset="2"/>
        <a:buChar char="¡"/>
        <a:defRPr sz="1400">
          <a:solidFill>
            <a:schemeClr val="tx1"/>
          </a:solidFill>
          <a:latin typeface="+mn-lt"/>
        </a:defRPr>
      </a:lvl3pPr>
      <a:lvl4pPr marL="1600200" indent="-228600" algn="l" rtl="0" eaLnBrk="1" fontAlgn="base" hangingPunct="1">
        <a:spcBef>
          <a:spcPct val="20000"/>
        </a:spcBef>
        <a:spcAft>
          <a:spcPct val="0"/>
        </a:spcAft>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11266" name="Picture 2" descr="Inledning_7"/>
          <p:cNvPicPr>
            <a:picLocks noChangeAspect="1" noChangeArrowheads="1"/>
          </p:cNvPicPr>
          <p:nvPr/>
        </p:nvPicPr>
        <p:blipFill>
          <a:blip r:embed="rId13"/>
          <a:srcRect/>
          <a:stretch>
            <a:fillRect/>
          </a:stretch>
        </p:blipFill>
        <p:spPr bwMode="auto">
          <a:xfrm>
            <a:off x="0" y="1731963"/>
            <a:ext cx="9144000" cy="5126037"/>
          </a:xfrm>
          <a:prstGeom prst="rect">
            <a:avLst/>
          </a:prstGeom>
          <a:noFill/>
          <a:ln w="9525">
            <a:noFill/>
            <a:miter lim="800000"/>
            <a:headEnd/>
            <a:tailEnd/>
          </a:ln>
        </p:spPr>
      </p:pic>
      <p:sp>
        <p:nvSpPr>
          <p:cNvPr id="11267" name="Rectangle 3"/>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1268" name="Rectangle 4"/>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4641" r:id="rId1"/>
    <p:sldLayoutId id="2147484642" r:id="rId2"/>
    <p:sldLayoutId id="2147484643" r:id="rId3"/>
    <p:sldLayoutId id="2147484644" r:id="rId4"/>
    <p:sldLayoutId id="2147484645" r:id="rId5"/>
    <p:sldLayoutId id="2147484646" r:id="rId6"/>
    <p:sldLayoutId id="2147484647" r:id="rId7"/>
    <p:sldLayoutId id="2147484648" r:id="rId8"/>
    <p:sldLayoutId id="2147484649" r:id="rId9"/>
    <p:sldLayoutId id="2147484650" r:id="rId10"/>
    <p:sldLayoutId id="2147484651" r:id="rId11"/>
  </p:sldLayoutIdLst>
  <p:transition>
    <p:zoom dir="in"/>
  </p:transition>
  <p:txStyles>
    <p:titleStyle>
      <a:lvl1pPr algn="l" rtl="0" eaLnBrk="1" fontAlgn="base" hangingPunct="1">
        <a:lnSpc>
          <a:spcPct val="90000"/>
        </a:lnSpc>
        <a:spcBef>
          <a:spcPct val="0"/>
        </a:spcBef>
        <a:spcAft>
          <a:spcPct val="0"/>
        </a:spcAft>
        <a:defRPr sz="3400">
          <a:solidFill>
            <a:srgbClr val="385370"/>
          </a:solidFill>
          <a:latin typeface="+mj-lt"/>
          <a:ea typeface="+mj-ea"/>
          <a:cs typeface="+mj-cs"/>
        </a:defRPr>
      </a:lvl1pPr>
      <a:lvl2pPr algn="l" rtl="0" eaLnBrk="1" fontAlgn="base" hangingPunct="1">
        <a:lnSpc>
          <a:spcPct val="90000"/>
        </a:lnSpc>
        <a:spcBef>
          <a:spcPct val="0"/>
        </a:spcBef>
        <a:spcAft>
          <a:spcPct val="0"/>
        </a:spcAft>
        <a:defRPr sz="3400">
          <a:solidFill>
            <a:srgbClr val="385370"/>
          </a:solidFill>
          <a:latin typeface="Trebuchet MS" pitchFamily="34" charset="0"/>
        </a:defRPr>
      </a:lvl2pPr>
      <a:lvl3pPr algn="l" rtl="0" eaLnBrk="1" fontAlgn="base" hangingPunct="1">
        <a:lnSpc>
          <a:spcPct val="90000"/>
        </a:lnSpc>
        <a:spcBef>
          <a:spcPct val="0"/>
        </a:spcBef>
        <a:spcAft>
          <a:spcPct val="0"/>
        </a:spcAft>
        <a:defRPr sz="3400">
          <a:solidFill>
            <a:srgbClr val="385370"/>
          </a:solidFill>
          <a:latin typeface="Trebuchet MS" pitchFamily="34" charset="0"/>
        </a:defRPr>
      </a:lvl3pPr>
      <a:lvl4pPr algn="l" rtl="0" eaLnBrk="1" fontAlgn="base" hangingPunct="1">
        <a:lnSpc>
          <a:spcPct val="90000"/>
        </a:lnSpc>
        <a:spcBef>
          <a:spcPct val="0"/>
        </a:spcBef>
        <a:spcAft>
          <a:spcPct val="0"/>
        </a:spcAft>
        <a:defRPr sz="3400">
          <a:solidFill>
            <a:srgbClr val="385370"/>
          </a:solidFill>
          <a:latin typeface="Trebuchet MS" pitchFamily="34" charset="0"/>
        </a:defRPr>
      </a:lvl4pPr>
      <a:lvl5pPr algn="l" rtl="0" eaLnBrk="1" fontAlgn="base" hangingPunct="1">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1" fontAlgn="base" hangingPunct="1">
        <a:spcBef>
          <a:spcPct val="20000"/>
        </a:spcBef>
        <a:spcAft>
          <a:spcPct val="0"/>
        </a:spcAft>
        <a:buSzPct val="70000"/>
        <a:defRPr sz="1200">
          <a:solidFill>
            <a:schemeClr val="bg1"/>
          </a:solidFill>
          <a:latin typeface="+mn-lt"/>
          <a:ea typeface="+mn-ea"/>
          <a:cs typeface="+mn-cs"/>
        </a:defRPr>
      </a:lvl1pPr>
      <a:lvl2pPr marL="407988" indent="-228600" algn="l" rtl="0" eaLnBrk="1" fontAlgn="base" hangingPunct="1">
        <a:spcBef>
          <a:spcPct val="20000"/>
        </a:spcBef>
        <a:spcAft>
          <a:spcPct val="0"/>
        </a:spcAft>
        <a:buClr>
          <a:srgbClr val="0081C7"/>
        </a:buClr>
        <a:buFont typeface="Wingdings 2" pitchFamily="18" charset="2"/>
        <a:buChar char="¡"/>
        <a:defRPr sz="1600">
          <a:solidFill>
            <a:schemeClr val="tx1"/>
          </a:solidFill>
          <a:latin typeface="+mj-lt"/>
        </a:defRPr>
      </a:lvl2pPr>
      <a:lvl3pPr marL="784225" indent="-196850" algn="l" rtl="0" eaLnBrk="1" fontAlgn="base" hangingPunct="1">
        <a:spcBef>
          <a:spcPct val="20000"/>
        </a:spcBef>
        <a:spcAft>
          <a:spcPct val="0"/>
        </a:spcAft>
        <a:buClr>
          <a:srgbClr val="0081C7"/>
        </a:buClr>
        <a:buFont typeface="Wingdings 2" pitchFamily="18" charset="2"/>
        <a:buChar char="¡"/>
        <a:defRPr sz="1400">
          <a:solidFill>
            <a:schemeClr val="tx1"/>
          </a:solidFill>
          <a:latin typeface="+mj-lt"/>
        </a:defRPr>
      </a:lvl3pPr>
      <a:lvl4pPr marL="1192213" indent="-228600" algn="l" rtl="0" eaLnBrk="1" fontAlgn="base" hangingPunct="1">
        <a:spcBef>
          <a:spcPct val="20000"/>
        </a:spcBef>
        <a:spcAft>
          <a:spcPct val="0"/>
        </a:spcAft>
        <a:defRPr sz="2000">
          <a:solidFill>
            <a:schemeClr val="tx1"/>
          </a:solidFill>
          <a:latin typeface="+mj-lt"/>
        </a:defRPr>
      </a:lvl4pPr>
      <a:lvl5pPr marL="1600200" indent="-228600" algn="l" rtl="0" eaLnBrk="1" fontAlgn="base" hangingPunct="1">
        <a:spcBef>
          <a:spcPct val="20000"/>
        </a:spcBef>
        <a:spcAft>
          <a:spcPct val="0"/>
        </a:spcAft>
        <a:buChar char="»"/>
        <a:defRPr sz="2000">
          <a:solidFill>
            <a:schemeClr val="tx1"/>
          </a:solidFill>
          <a:latin typeface="+mj-lt"/>
        </a:defRPr>
      </a:lvl5pPr>
      <a:lvl6pPr marL="2057400" indent="-228600" algn="l" rtl="0" eaLnBrk="1" fontAlgn="base" hangingPunct="1">
        <a:spcBef>
          <a:spcPct val="20000"/>
        </a:spcBef>
        <a:spcAft>
          <a:spcPct val="0"/>
        </a:spcAft>
        <a:buChar char="»"/>
        <a:defRPr sz="2000">
          <a:solidFill>
            <a:schemeClr val="tx1"/>
          </a:solidFill>
          <a:latin typeface="+mj-lt"/>
        </a:defRPr>
      </a:lvl6pPr>
      <a:lvl7pPr marL="2514600" indent="-228600" algn="l" rtl="0" eaLnBrk="1" fontAlgn="base" hangingPunct="1">
        <a:spcBef>
          <a:spcPct val="20000"/>
        </a:spcBef>
        <a:spcAft>
          <a:spcPct val="0"/>
        </a:spcAft>
        <a:buChar char="»"/>
        <a:defRPr sz="2000">
          <a:solidFill>
            <a:schemeClr val="tx1"/>
          </a:solidFill>
          <a:latin typeface="+mj-lt"/>
        </a:defRPr>
      </a:lvl7pPr>
      <a:lvl8pPr marL="2971800" indent="-228600" algn="l" rtl="0" eaLnBrk="1" fontAlgn="base" hangingPunct="1">
        <a:spcBef>
          <a:spcPct val="20000"/>
        </a:spcBef>
        <a:spcAft>
          <a:spcPct val="0"/>
        </a:spcAft>
        <a:buChar char="»"/>
        <a:defRPr sz="2000">
          <a:solidFill>
            <a:schemeClr val="tx1"/>
          </a:solidFill>
          <a:latin typeface="+mj-lt"/>
        </a:defRPr>
      </a:lvl8pPr>
      <a:lvl9pPr marL="34290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29704" name="Rectangle 8"/>
          <p:cNvSpPr>
            <a:spLocks noChangeArrowheads="1"/>
          </p:cNvSpPr>
          <p:nvPr/>
        </p:nvSpPr>
        <p:spPr bwMode="auto">
          <a:xfrm>
            <a:off x="0" y="0"/>
            <a:ext cx="9144000" cy="6858000"/>
          </a:xfrm>
          <a:prstGeom prst="rect">
            <a:avLst/>
          </a:prstGeom>
          <a:solidFill>
            <a:srgbClr val="0081C7"/>
          </a:solidFill>
          <a:ln w="9525">
            <a:noFill/>
            <a:miter lim="800000"/>
            <a:headEnd/>
            <a:tailEnd/>
          </a:ln>
          <a:effectLst/>
        </p:spPr>
        <p:txBody>
          <a:bodyPr wrap="none" anchor="ctr"/>
          <a:lstStyle/>
          <a:p>
            <a:pPr fontAlgn="auto">
              <a:spcBef>
                <a:spcPts val="0"/>
              </a:spcBef>
              <a:spcAft>
                <a:spcPts val="0"/>
              </a:spcAft>
              <a:defRPr/>
            </a:pPr>
            <a:endParaRPr lang="en-US">
              <a:latin typeface="+mn-lt"/>
            </a:endParaRPr>
          </a:p>
        </p:txBody>
      </p:sp>
      <p:sp>
        <p:nvSpPr>
          <p:cNvPr id="29701"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800">
                <a:solidFill>
                  <a:schemeClr val="bg1"/>
                </a:solidFill>
                <a:latin typeface="+mj-lt"/>
              </a:defRPr>
            </a:lvl1pPr>
          </a:lstStyle>
          <a:p>
            <a:pPr>
              <a:defRPr/>
            </a:pPr>
            <a:endParaRPr lang="en-US"/>
          </a:p>
        </p:txBody>
      </p:sp>
      <p:sp>
        <p:nvSpPr>
          <p:cNvPr id="29702"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fontAlgn="auto" hangingPunct="1">
              <a:spcBef>
                <a:spcPts val="0"/>
              </a:spcBef>
              <a:spcAft>
                <a:spcPts val="0"/>
              </a:spcAft>
              <a:defRPr sz="800">
                <a:solidFill>
                  <a:schemeClr val="bg1"/>
                </a:solidFill>
                <a:latin typeface="+mj-lt"/>
              </a:defRPr>
            </a:lvl1pPr>
          </a:lstStyle>
          <a:p>
            <a:pPr>
              <a:defRPr/>
            </a:pPr>
            <a:endParaRPr lang="en-US"/>
          </a:p>
        </p:txBody>
      </p:sp>
      <p:sp>
        <p:nvSpPr>
          <p:cNvPr id="29703"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800">
                <a:solidFill>
                  <a:schemeClr val="bg1"/>
                </a:solidFill>
                <a:latin typeface="+mj-lt"/>
              </a:defRPr>
            </a:lvl1pPr>
          </a:lstStyle>
          <a:p>
            <a:pPr>
              <a:defRPr/>
            </a:pPr>
            <a:fld id="{58EC4705-6C8F-4764-AF90-6C875E581EC0}" type="slidenum">
              <a:rPr lang="en-US"/>
              <a:pPr>
                <a:defRPr/>
              </a:pPr>
              <a:t>‹#›</a:t>
            </a:fld>
            <a:endParaRPr lang="en-US"/>
          </a:p>
        </p:txBody>
      </p:sp>
      <p:pic>
        <p:nvPicPr>
          <p:cNvPr id="12294" name="Picture 9" descr="PPT-mall_nere"/>
          <p:cNvPicPr>
            <a:picLocks noChangeAspect="1" noChangeArrowheads="1"/>
          </p:cNvPicPr>
          <p:nvPr/>
        </p:nvPicPr>
        <p:blipFill>
          <a:blip r:embed="rId2"/>
          <a:srcRect l="13618" r="8492" b="69751"/>
          <a:stretch>
            <a:fillRect/>
          </a:stretch>
        </p:blipFill>
        <p:spPr bwMode="auto">
          <a:xfrm>
            <a:off x="0" y="6297613"/>
            <a:ext cx="9144000" cy="560387"/>
          </a:xfrm>
          <a:prstGeom prst="rect">
            <a:avLst/>
          </a:prstGeom>
          <a:noFill/>
          <a:ln w="9525">
            <a:noFill/>
            <a:miter lim="800000"/>
            <a:headEnd/>
            <a:tailEnd/>
          </a:ln>
        </p:spPr>
      </p:pic>
      <p:sp>
        <p:nvSpPr>
          <p:cNvPr id="12295" name="Rectangle 12"/>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2296" name="Rectangle 14"/>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11" name="Text Box 15"/>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fontAlgn="auto">
              <a:spcBef>
                <a:spcPct val="50000"/>
              </a:spcBef>
              <a:spcAft>
                <a:spcPts val="0"/>
              </a:spcAft>
              <a:defRPr/>
            </a:pPr>
            <a:r>
              <a:rPr lang="sv-SE" sz="900">
                <a:solidFill>
                  <a:schemeClr val="bg1"/>
                </a:solidFill>
                <a:latin typeface="+mn-lt"/>
              </a:rPr>
              <a:t>Public</a:t>
            </a:r>
          </a:p>
        </p:txBody>
      </p:sp>
      <p:sp>
        <p:nvSpPr>
          <p:cNvPr id="29712" name="Text Box 16"/>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fontAlgn="auto">
              <a:spcBef>
                <a:spcPct val="100000"/>
              </a:spcBef>
              <a:spcAft>
                <a:spcPts val="0"/>
              </a:spcAft>
              <a:defRPr/>
            </a:pPr>
            <a:r>
              <a:rPr lang="en-US" sz="500" dirty="0">
                <a:solidFill>
                  <a:schemeClr val="bg1"/>
                </a:solidFill>
                <a:latin typeface="+mn-lt"/>
              </a:rPr>
              <a:t>© 2008 Teleca AB</a:t>
            </a:r>
          </a:p>
        </p:txBody>
      </p:sp>
      <p:pic>
        <p:nvPicPr>
          <p:cNvPr id="12299" name="Picture 7" descr="Inledning_10"/>
          <p:cNvPicPr>
            <a:picLocks noChangeAspect="1" noChangeArrowheads="1"/>
          </p:cNvPicPr>
          <p:nvPr/>
        </p:nvPicPr>
        <p:blipFill>
          <a:blip r:embed="rId3"/>
          <a:srcRect/>
          <a:stretch>
            <a:fillRect/>
          </a:stretch>
        </p:blipFill>
        <p:spPr bwMode="auto">
          <a:xfrm>
            <a:off x="0" y="1731963"/>
            <a:ext cx="9144000" cy="51260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hf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4"/>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2050" name="Picture 15" descr="Inledning_6"/>
          <p:cNvPicPr>
            <a:picLocks noChangeAspect="1" noChangeArrowheads="1"/>
          </p:cNvPicPr>
          <p:nvPr/>
        </p:nvPicPr>
        <p:blipFill>
          <a:blip r:embed="rId13"/>
          <a:srcRect l="19696" r="14754" b="6480"/>
          <a:stretch>
            <a:fillRect/>
          </a:stretch>
        </p:blipFill>
        <p:spPr bwMode="auto">
          <a:xfrm>
            <a:off x="0" y="1455738"/>
            <a:ext cx="9144000" cy="5402262"/>
          </a:xfrm>
          <a:prstGeom prst="rect">
            <a:avLst/>
          </a:prstGeom>
          <a:noFill/>
          <a:ln w="9525">
            <a:noFill/>
            <a:miter lim="800000"/>
            <a:headEnd/>
            <a:tailEnd/>
          </a:ln>
        </p:spPr>
      </p:pic>
      <p:sp>
        <p:nvSpPr>
          <p:cNvPr id="2051" name="Rectangle 16"/>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2" name="Rectangle 20"/>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5141" name="Text Box 2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100000"/>
              </a:spcBef>
              <a:defRPr/>
            </a:pPr>
            <a:r>
              <a:rPr lang="sv-SE" sz="900"/>
              <a:t>Confidential</a:t>
            </a:r>
            <a:endParaRPr lang="en-US" sz="500">
              <a:cs typeface="Arial" charset="0"/>
            </a:endParaRPr>
          </a:p>
        </p:txBody>
      </p:sp>
      <p:sp>
        <p:nvSpPr>
          <p:cNvPr id="5142" name="Text Box 2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t>© 2008 Teleca AB</a:t>
            </a:r>
          </a:p>
        </p:txBody>
      </p:sp>
    </p:spTree>
  </p:cSld>
  <p:clrMap bg1="lt1" tx1="dk1" bg2="lt2" tx2="dk2" accent1="accent1" accent2="accent2" accent3="accent3" accent4="accent4" accent5="accent5" accent6="accent6" hlink="hlink" folHlink="folHlink"/>
  <p:sldLayoutIdLst>
    <p:sldLayoutId id="2147484463" r:id="rId1"/>
    <p:sldLayoutId id="2147484462" r:id="rId2"/>
    <p:sldLayoutId id="2147484461" r:id="rId3"/>
    <p:sldLayoutId id="2147484460" r:id="rId4"/>
    <p:sldLayoutId id="2147484459" r:id="rId5"/>
    <p:sldLayoutId id="2147484458" r:id="rId6"/>
    <p:sldLayoutId id="2147484457" r:id="rId7"/>
    <p:sldLayoutId id="2147484456" r:id="rId8"/>
    <p:sldLayoutId id="2147484455" r:id="rId9"/>
    <p:sldLayoutId id="2147484454" r:id="rId10"/>
    <p:sldLayoutId id="2147484453" r:id="rId11"/>
  </p:sldLayoutIdLst>
  <p:hf sldNum="0" hdr="0" ftr="0" dt="0"/>
  <p:txStyles>
    <p:titleStyle>
      <a:lvl1pPr algn="l" rtl="0" eaLnBrk="0" fontAlgn="base" hangingPunct="0">
        <a:lnSpc>
          <a:spcPct val="90000"/>
        </a:lnSpc>
        <a:spcBef>
          <a:spcPct val="0"/>
        </a:spcBef>
        <a:spcAft>
          <a:spcPct val="0"/>
        </a:spcAft>
        <a:defRPr sz="3400">
          <a:solidFill>
            <a:srgbClr val="385370"/>
          </a:solidFill>
          <a:latin typeface="+mj-lt"/>
          <a:ea typeface="+mj-ea"/>
          <a:cs typeface="+mj-cs"/>
        </a:defRPr>
      </a:lvl1pPr>
      <a:lvl2pPr algn="l" rtl="0" eaLnBrk="0" fontAlgn="base" hangingPunct="0">
        <a:lnSpc>
          <a:spcPct val="90000"/>
        </a:lnSpc>
        <a:spcBef>
          <a:spcPct val="0"/>
        </a:spcBef>
        <a:spcAft>
          <a:spcPct val="0"/>
        </a:spcAft>
        <a:defRPr sz="3400">
          <a:solidFill>
            <a:srgbClr val="385370"/>
          </a:solidFill>
          <a:latin typeface="Trebuchet MS" pitchFamily="34" charset="0"/>
        </a:defRPr>
      </a:lvl2pPr>
      <a:lvl3pPr algn="l" rtl="0" eaLnBrk="0" fontAlgn="base" hangingPunct="0">
        <a:lnSpc>
          <a:spcPct val="90000"/>
        </a:lnSpc>
        <a:spcBef>
          <a:spcPct val="0"/>
        </a:spcBef>
        <a:spcAft>
          <a:spcPct val="0"/>
        </a:spcAft>
        <a:defRPr sz="3400">
          <a:solidFill>
            <a:srgbClr val="385370"/>
          </a:solidFill>
          <a:latin typeface="Trebuchet MS" pitchFamily="34" charset="0"/>
        </a:defRPr>
      </a:lvl3pPr>
      <a:lvl4pPr algn="l" rtl="0" eaLnBrk="0" fontAlgn="base" hangingPunct="0">
        <a:lnSpc>
          <a:spcPct val="90000"/>
        </a:lnSpc>
        <a:spcBef>
          <a:spcPct val="0"/>
        </a:spcBef>
        <a:spcAft>
          <a:spcPct val="0"/>
        </a:spcAft>
        <a:defRPr sz="3400">
          <a:solidFill>
            <a:srgbClr val="385370"/>
          </a:solidFill>
          <a:latin typeface="Trebuchet MS" pitchFamily="34" charset="0"/>
        </a:defRPr>
      </a:lvl4pPr>
      <a:lvl5pPr algn="l" rtl="0" eaLnBrk="0" fontAlgn="base" hangingPunct="0">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0" fontAlgn="base" hangingPunct="0">
        <a:spcBef>
          <a:spcPct val="20000"/>
        </a:spcBef>
        <a:spcAft>
          <a:spcPct val="0"/>
        </a:spcAft>
        <a:buSzPct val="70000"/>
        <a:buChar char="•"/>
        <a:defRPr sz="1200">
          <a:solidFill>
            <a:schemeClr val="bg1"/>
          </a:solidFill>
          <a:latin typeface="+mn-lt"/>
          <a:ea typeface="+mn-ea"/>
          <a:cs typeface="+mn-cs"/>
        </a:defRPr>
      </a:lvl1pPr>
      <a:lvl2pPr marL="407988" indent="-228600" algn="l" rtl="0" eaLnBrk="0" fontAlgn="base" hangingPunct="0">
        <a:spcBef>
          <a:spcPct val="20000"/>
        </a:spcBef>
        <a:spcAft>
          <a:spcPct val="0"/>
        </a:spcAft>
        <a:buClr>
          <a:srgbClr val="0081C7"/>
        </a:buClr>
        <a:buFont typeface="Wingdings 2" pitchFamily="18" charset="2"/>
        <a:buChar char="¡"/>
        <a:defRPr sz="1600">
          <a:solidFill>
            <a:schemeClr val="tx1"/>
          </a:solidFill>
          <a:latin typeface="+mj-lt"/>
        </a:defRPr>
      </a:lvl2pPr>
      <a:lvl3pPr marL="784225" indent="-196850" algn="l" rtl="0" eaLnBrk="0" fontAlgn="base" hangingPunct="0">
        <a:spcBef>
          <a:spcPct val="20000"/>
        </a:spcBef>
        <a:spcAft>
          <a:spcPct val="0"/>
        </a:spcAft>
        <a:buClr>
          <a:srgbClr val="0081C7"/>
        </a:buClr>
        <a:buFont typeface="Wingdings 2" pitchFamily="18" charset="2"/>
        <a:buChar char="¡"/>
        <a:defRPr sz="1400">
          <a:solidFill>
            <a:schemeClr val="tx1"/>
          </a:solidFill>
          <a:latin typeface="+mj-lt"/>
        </a:defRPr>
      </a:lvl3pPr>
      <a:lvl4pPr marL="1192213" indent="-228600" algn="l" rtl="0" eaLnBrk="0" fontAlgn="base" hangingPunct="0">
        <a:spcBef>
          <a:spcPct val="20000"/>
        </a:spcBef>
        <a:spcAft>
          <a:spcPct val="0"/>
        </a:spcAft>
        <a:buChar char="–"/>
        <a:defRPr sz="2000">
          <a:solidFill>
            <a:schemeClr val="tx1"/>
          </a:solidFill>
          <a:latin typeface="+mj-lt"/>
        </a:defRPr>
      </a:lvl4pPr>
      <a:lvl5pPr marL="1600200" indent="-228600" algn="l" rtl="0" eaLnBrk="0" fontAlgn="base" hangingPunct="0">
        <a:spcBef>
          <a:spcPct val="20000"/>
        </a:spcBef>
        <a:spcAft>
          <a:spcPct val="0"/>
        </a:spcAft>
        <a:buChar char="»"/>
        <a:defRPr sz="2000">
          <a:solidFill>
            <a:schemeClr val="tx1"/>
          </a:solidFill>
          <a:latin typeface="+mj-lt"/>
        </a:defRPr>
      </a:lvl5pPr>
      <a:lvl6pPr marL="2057400" indent="-228600" algn="l" rtl="0" eaLnBrk="1" fontAlgn="base" hangingPunct="1">
        <a:spcBef>
          <a:spcPct val="20000"/>
        </a:spcBef>
        <a:spcAft>
          <a:spcPct val="0"/>
        </a:spcAft>
        <a:buChar char="»"/>
        <a:defRPr sz="2000">
          <a:solidFill>
            <a:schemeClr val="tx1"/>
          </a:solidFill>
          <a:latin typeface="+mj-lt"/>
        </a:defRPr>
      </a:lvl6pPr>
      <a:lvl7pPr marL="2514600" indent="-228600" algn="l" rtl="0" eaLnBrk="1" fontAlgn="base" hangingPunct="1">
        <a:spcBef>
          <a:spcPct val="20000"/>
        </a:spcBef>
        <a:spcAft>
          <a:spcPct val="0"/>
        </a:spcAft>
        <a:buChar char="»"/>
        <a:defRPr sz="2000">
          <a:solidFill>
            <a:schemeClr val="tx1"/>
          </a:solidFill>
          <a:latin typeface="+mj-lt"/>
        </a:defRPr>
      </a:lvl7pPr>
      <a:lvl8pPr marL="2971800" indent="-228600" algn="l" rtl="0" eaLnBrk="1" fontAlgn="base" hangingPunct="1">
        <a:spcBef>
          <a:spcPct val="20000"/>
        </a:spcBef>
        <a:spcAft>
          <a:spcPct val="0"/>
        </a:spcAft>
        <a:buChar char="»"/>
        <a:defRPr sz="2000">
          <a:solidFill>
            <a:schemeClr val="tx1"/>
          </a:solidFill>
          <a:latin typeface="+mj-lt"/>
        </a:defRPr>
      </a:lvl8pPr>
      <a:lvl9pPr marL="34290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29704" name="Rectangle 8"/>
          <p:cNvSpPr>
            <a:spLocks noChangeArrowheads="1"/>
          </p:cNvSpPr>
          <p:nvPr/>
        </p:nvSpPr>
        <p:spPr bwMode="auto">
          <a:xfrm>
            <a:off x="0" y="0"/>
            <a:ext cx="9144000" cy="6858000"/>
          </a:xfrm>
          <a:prstGeom prst="rect">
            <a:avLst/>
          </a:prstGeom>
          <a:solidFill>
            <a:srgbClr val="0081C7"/>
          </a:solidFill>
          <a:ln w="9525">
            <a:noFill/>
            <a:miter lim="800000"/>
            <a:headEnd/>
            <a:tailEnd/>
          </a:ln>
          <a:effectLst/>
        </p:spPr>
        <p:txBody>
          <a:bodyPr wrap="none" anchor="ctr"/>
          <a:lstStyle/>
          <a:p>
            <a:pPr>
              <a:defRPr/>
            </a:pPr>
            <a:endParaRPr lang="en-US"/>
          </a:p>
        </p:txBody>
      </p:sp>
      <p:sp>
        <p:nvSpPr>
          <p:cNvPr id="29701"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29702"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29703"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F6456E8F-DD6C-4AE1-BD37-6F3451A8C6C8}" type="slidenum">
              <a:rPr lang="sv-SE"/>
              <a:pPr>
                <a:defRPr/>
              </a:pPr>
              <a:t>‹#›</a:t>
            </a:fld>
            <a:endParaRPr lang="sv-SE"/>
          </a:p>
        </p:txBody>
      </p:sp>
      <p:pic>
        <p:nvPicPr>
          <p:cNvPr id="13318" name="Picture 9" descr="PPT-mall_nere"/>
          <p:cNvPicPr>
            <a:picLocks noChangeAspect="1" noChangeArrowheads="1"/>
          </p:cNvPicPr>
          <p:nvPr/>
        </p:nvPicPr>
        <p:blipFill>
          <a:blip r:embed="rId3"/>
          <a:srcRect l="13618" r="8492" b="69751"/>
          <a:stretch>
            <a:fillRect/>
          </a:stretch>
        </p:blipFill>
        <p:spPr bwMode="auto">
          <a:xfrm>
            <a:off x="0" y="6297613"/>
            <a:ext cx="9144000" cy="560387"/>
          </a:xfrm>
          <a:prstGeom prst="rect">
            <a:avLst/>
          </a:prstGeom>
          <a:noFill/>
          <a:ln w="9525">
            <a:noFill/>
            <a:miter lim="800000"/>
            <a:headEnd/>
            <a:tailEnd/>
          </a:ln>
        </p:spPr>
      </p:pic>
      <p:sp>
        <p:nvSpPr>
          <p:cNvPr id="13319" name="Rectangle 12"/>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3320" name="Rectangle 14"/>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9711" name="Text Box 15"/>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29712" name="Text Box 16"/>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solidFill>
                  <a:schemeClr val="bg1"/>
                </a:solidFill>
              </a:rPr>
              <a:t>© 2008 Teleca AB</a:t>
            </a:r>
          </a:p>
        </p:txBody>
      </p:sp>
    </p:spTree>
  </p:cSld>
  <p:clrMap bg1="lt1" tx1="dk1" bg2="lt2" tx2="dk2" accent1="accent1" accent2="accent2" accent3="accent3" accent4="accent4" accent5="accent5" accent6="accent6" hlink="hlink" folHlink="folHlink"/>
  <p:sldLayoutIdLst>
    <p:sldLayoutId id="2147484654" r:id="rId1"/>
  </p:sldLayoutIdLst>
  <p:hf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4"/>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0"/>
            <a:ext cx="9144000" cy="6858000"/>
          </a:xfrm>
          <a:prstGeom prst="rect">
            <a:avLst/>
          </a:prstGeom>
          <a:solidFill>
            <a:srgbClr val="385370"/>
          </a:solidFill>
          <a:ln w="9525">
            <a:noFill/>
            <a:miter lim="800000"/>
            <a:headEnd/>
            <a:tailEnd/>
          </a:ln>
          <a:effectLst/>
        </p:spPr>
        <p:txBody>
          <a:bodyPr wrap="none" anchor="ctr"/>
          <a:lstStyle/>
          <a:p>
            <a:pPr>
              <a:defRPr/>
            </a:pPr>
            <a:endParaRPr lang="en-US"/>
          </a:p>
        </p:txBody>
      </p:sp>
      <p:sp>
        <p:nvSpPr>
          <p:cNvPr id="64517"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64518"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64519"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526E0BF5-2744-4B46-B7B5-F50957DF6DBC}" type="slidenum">
              <a:rPr lang="sv-SE"/>
              <a:pPr>
                <a:defRPr/>
              </a:pPr>
              <a:t>‹#›</a:t>
            </a:fld>
            <a:endParaRPr lang="sv-SE"/>
          </a:p>
        </p:txBody>
      </p:sp>
      <p:pic>
        <p:nvPicPr>
          <p:cNvPr id="14342" name="Picture 8" descr="PPT-mall_nere"/>
          <p:cNvPicPr>
            <a:picLocks noChangeAspect="1" noChangeArrowheads="1"/>
          </p:cNvPicPr>
          <p:nvPr/>
        </p:nvPicPr>
        <p:blipFill>
          <a:blip r:embed="rId2"/>
          <a:srcRect l="13618" r="8492" b="69751"/>
          <a:stretch>
            <a:fillRect/>
          </a:stretch>
        </p:blipFill>
        <p:spPr bwMode="auto">
          <a:xfrm>
            <a:off x="0" y="6297613"/>
            <a:ext cx="9144000" cy="560387"/>
          </a:xfrm>
          <a:prstGeom prst="rect">
            <a:avLst/>
          </a:prstGeom>
          <a:noFill/>
          <a:ln w="9525">
            <a:noFill/>
            <a:miter lim="800000"/>
            <a:headEnd/>
            <a:tailEnd/>
          </a:ln>
        </p:spPr>
      </p:pic>
      <p:sp>
        <p:nvSpPr>
          <p:cNvPr id="14343" name="Rectangle 10"/>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4344" name="Rectangle 12"/>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525" name="Text Box 13"/>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64526" name="Text Box 14"/>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dirty="0">
                <a:solidFill>
                  <a:schemeClr val="bg1"/>
                </a:solidFill>
              </a:rPr>
              <a:t>© 2008 Teleca AB</a:t>
            </a:r>
          </a:p>
        </p:txBody>
      </p:sp>
    </p:spTree>
  </p:cSld>
  <p:clrMap bg1="lt1" tx1="dk1" bg2="lt2" tx2="dk2" accent1="accent1" accent2="accent2" accent3="accent3" accent4="accent4" accent5="accent5" accent6="accent6" hlink="hlink" folHlink="folHlink"/>
  <p:hf hdr="0" ftr="0" dt="0"/>
  <p:txStyles>
    <p:titleStyle>
      <a:lvl1pPr algn="l" rtl="0" eaLnBrk="1" fontAlgn="base" hangingPunct="1">
        <a:lnSpc>
          <a:spcPct val="90000"/>
        </a:lnSpc>
        <a:spcBef>
          <a:spcPct val="0"/>
        </a:spcBef>
        <a:spcAft>
          <a:spcPct val="0"/>
        </a:spcAft>
        <a:defRPr sz="3400">
          <a:solidFill>
            <a:schemeClr val="bg1"/>
          </a:solidFill>
          <a:latin typeface="+mj-lt"/>
          <a:ea typeface="+mj-ea"/>
          <a:cs typeface="+mj-cs"/>
        </a:defRPr>
      </a:lvl1pPr>
      <a:lvl2pPr algn="l" rtl="0" eaLnBrk="1" fontAlgn="base" hangingPunct="1">
        <a:lnSpc>
          <a:spcPct val="90000"/>
        </a:lnSpc>
        <a:spcBef>
          <a:spcPct val="0"/>
        </a:spcBef>
        <a:spcAft>
          <a:spcPct val="0"/>
        </a:spcAft>
        <a:defRPr sz="3400">
          <a:solidFill>
            <a:schemeClr val="bg1"/>
          </a:solidFill>
          <a:latin typeface="Trebuchet MS" pitchFamily="34" charset="0"/>
        </a:defRPr>
      </a:lvl2pPr>
      <a:lvl3pPr algn="l" rtl="0" eaLnBrk="1" fontAlgn="base" hangingPunct="1">
        <a:lnSpc>
          <a:spcPct val="90000"/>
        </a:lnSpc>
        <a:spcBef>
          <a:spcPct val="0"/>
        </a:spcBef>
        <a:spcAft>
          <a:spcPct val="0"/>
        </a:spcAft>
        <a:defRPr sz="3400">
          <a:solidFill>
            <a:schemeClr val="bg1"/>
          </a:solidFill>
          <a:latin typeface="Trebuchet MS" pitchFamily="34" charset="0"/>
        </a:defRPr>
      </a:lvl3pPr>
      <a:lvl4pPr algn="l" rtl="0" eaLnBrk="1" fontAlgn="base" hangingPunct="1">
        <a:lnSpc>
          <a:spcPct val="90000"/>
        </a:lnSpc>
        <a:spcBef>
          <a:spcPct val="0"/>
        </a:spcBef>
        <a:spcAft>
          <a:spcPct val="0"/>
        </a:spcAft>
        <a:defRPr sz="3400">
          <a:solidFill>
            <a:schemeClr val="bg1"/>
          </a:solidFill>
          <a:latin typeface="Trebuchet MS" pitchFamily="34" charset="0"/>
        </a:defRPr>
      </a:lvl4pPr>
      <a:lvl5pPr algn="l" rtl="0" eaLnBrk="1" fontAlgn="base" hangingPunct="1">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1" fontAlgn="base" hangingPunct="1">
        <a:spcBef>
          <a:spcPct val="0"/>
        </a:spcBef>
        <a:spcAft>
          <a:spcPct val="40000"/>
        </a:spcAft>
        <a:buSzPct val="70000"/>
        <a:buBlip>
          <a:blip r:embed="rId3"/>
        </a:buBlip>
        <a:defRPr>
          <a:solidFill>
            <a:schemeClr val="bg1"/>
          </a:solidFill>
          <a:latin typeface="+mn-lt"/>
          <a:ea typeface="+mn-ea"/>
          <a:cs typeface="+mn-cs"/>
        </a:defRPr>
      </a:lvl1pPr>
      <a:lvl2pPr marL="538163" indent="-193675" algn="l" rtl="0" eaLnBrk="1" fontAlgn="base" hangingPunct="1">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1" fontAlgn="base" hangingPunct="1">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1" fontAlgn="base" hangingPunct="1">
        <a:spcBef>
          <a:spcPct val="20000"/>
        </a:spcBef>
        <a:spcAft>
          <a:spcPct val="0"/>
        </a:spcAft>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3074" name="Picture 7" descr="PPT-mall_nere_kontur"/>
          <p:cNvPicPr>
            <a:picLocks noChangeAspect="1" noChangeArrowheads="1"/>
          </p:cNvPicPr>
          <p:nvPr/>
        </p:nvPicPr>
        <p:blipFill>
          <a:blip r:embed="rId14"/>
          <a:srcRect l="13567" r="8730" b="54463"/>
          <a:stretch>
            <a:fillRect/>
          </a:stretch>
        </p:blipFill>
        <p:spPr bwMode="auto">
          <a:xfrm>
            <a:off x="0" y="6192838"/>
            <a:ext cx="9144000" cy="665162"/>
          </a:xfrm>
          <a:prstGeom prst="rect">
            <a:avLst/>
          </a:prstGeom>
          <a:noFill/>
          <a:ln w="9525">
            <a:noFill/>
            <a:miter lim="800000"/>
            <a:headEnd/>
            <a:tailEnd/>
          </a:ln>
        </p:spPr>
      </p:pic>
      <p:sp>
        <p:nvSpPr>
          <p:cNvPr id="1028" name="Rectangle 4"/>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latin typeface="+mj-lt"/>
              </a:defRPr>
            </a:lvl1pPr>
          </a:lstStyle>
          <a:p>
            <a:pPr>
              <a:defRPr/>
            </a:pPr>
            <a:endParaRPr lang="en-US"/>
          </a:p>
        </p:txBody>
      </p:sp>
      <p:sp>
        <p:nvSpPr>
          <p:cNvPr id="1029" name="Rectangle 5"/>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latin typeface="+mj-lt"/>
              </a:defRPr>
            </a:lvl1pPr>
          </a:lstStyle>
          <a:p>
            <a:pPr>
              <a:defRPr/>
            </a:pPr>
            <a:endParaRPr lang="en-US"/>
          </a:p>
        </p:txBody>
      </p:sp>
      <p:sp>
        <p:nvSpPr>
          <p:cNvPr id="1030" name="Rectangle 6"/>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atin typeface="+mj-lt"/>
              </a:defRPr>
            </a:lvl1pPr>
          </a:lstStyle>
          <a:p>
            <a:pPr>
              <a:defRPr/>
            </a:pPr>
            <a:fld id="{8CC36077-D1B6-4122-9EE7-D94B834BDE52}" type="slidenum">
              <a:rPr lang="en-US"/>
              <a:pPr>
                <a:defRPr/>
              </a:pPr>
              <a:t>‹#›</a:t>
            </a:fld>
            <a:endParaRPr lang="en-US"/>
          </a:p>
        </p:txBody>
      </p:sp>
      <p:sp>
        <p:nvSpPr>
          <p:cNvPr id="3078" name="Rectangle 9"/>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3079" name="Rectangle 12"/>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37" name="Text Box 13"/>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t>Confidential</a:t>
            </a:r>
          </a:p>
        </p:txBody>
      </p:sp>
      <p:sp>
        <p:nvSpPr>
          <p:cNvPr id="1038" name="Text Box 14"/>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t>© 2008 Teleca AB</a:t>
            </a:r>
          </a:p>
        </p:txBody>
      </p:sp>
    </p:spTree>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471" r:id="rId5"/>
    <p:sldLayoutId id="2147484470" r:id="rId6"/>
    <p:sldLayoutId id="2147484469" r:id="rId7"/>
    <p:sldLayoutId id="2147484468" r:id="rId8"/>
    <p:sldLayoutId id="2147484467" r:id="rId9"/>
    <p:sldLayoutId id="2147484466" r:id="rId10"/>
    <p:sldLayoutId id="2147484465" r:id="rId11"/>
    <p:sldLayoutId id="2147484464" r:id="rId12"/>
  </p:sldLayoutIdLst>
  <p:hf sldNum="0" hdr="0" ftr="0" dt="0"/>
  <p:txStyles>
    <p:titleStyle>
      <a:lvl1pPr algn="l" rtl="0" eaLnBrk="0" fontAlgn="base" hangingPunct="0">
        <a:lnSpc>
          <a:spcPct val="90000"/>
        </a:lnSpc>
        <a:spcBef>
          <a:spcPct val="0"/>
        </a:spcBef>
        <a:spcAft>
          <a:spcPct val="0"/>
        </a:spcAft>
        <a:defRPr sz="3400">
          <a:solidFill>
            <a:srgbClr val="385370"/>
          </a:solidFill>
          <a:latin typeface="+mj-lt"/>
          <a:ea typeface="+mj-ea"/>
          <a:cs typeface="+mj-cs"/>
        </a:defRPr>
      </a:lvl1pPr>
      <a:lvl2pPr algn="l" rtl="0" eaLnBrk="0" fontAlgn="base" hangingPunct="0">
        <a:lnSpc>
          <a:spcPct val="90000"/>
        </a:lnSpc>
        <a:spcBef>
          <a:spcPct val="0"/>
        </a:spcBef>
        <a:spcAft>
          <a:spcPct val="0"/>
        </a:spcAft>
        <a:defRPr sz="3400">
          <a:solidFill>
            <a:srgbClr val="385370"/>
          </a:solidFill>
          <a:latin typeface="Trebuchet MS" pitchFamily="34" charset="0"/>
        </a:defRPr>
      </a:lvl2pPr>
      <a:lvl3pPr algn="l" rtl="0" eaLnBrk="0" fontAlgn="base" hangingPunct="0">
        <a:lnSpc>
          <a:spcPct val="90000"/>
        </a:lnSpc>
        <a:spcBef>
          <a:spcPct val="0"/>
        </a:spcBef>
        <a:spcAft>
          <a:spcPct val="0"/>
        </a:spcAft>
        <a:defRPr sz="3400">
          <a:solidFill>
            <a:srgbClr val="385370"/>
          </a:solidFill>
          <a:latin typeface="Trebuchet MS" pitchFamily="34" charset="0"/>
        </a:defRPr>
      </a:lvl3pPr>
      <a:lvl4pPr algn="l" rtl="0" eaLnBrk="0" fontAlgn="base" hangingPunct="0">
        <a:lnSpc>
          <a:spcPct val="90000"/>
        </a:lnSpc>
        <a:spcBef>
          <a:spcPct val="0"/>
        </a:spcBef>
        <a:spcAft>
          <a:spcPct val="0"/>
        </a:spcAft>
        <a:defRPr sz="3400">
          <a:solidFill>
            <a:srgbClr val="385370"/>
          </a:solidFill>
          <a:latin typeface="Trebuchet MS" pitchFamily="34" charset="0"/>
        </a:defRPr>
      </a:lvl4pPr>
      <a:lvl5pPr algn="l" rtl="0" eaLnBrk="0" fontAlgn="base" hangingPunct="0">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0" fontAlgn="base" hangingPunct="0">
        <a:spcBef>
          <a:spcPct val="0"/>
        </a:spcBef>
        <a:spcAft>
          <a:spcPct val="40000"/>
        </a:spcAft>
        <a:buSzPct val="70000"/>
        <a:buBlip>
          <a:blip r:embed="rId15"/>
        </a:buBlip>
        <a:defRPr sz="3200">
          <a:solidFill>
            <a:schemeClr val="tx1"/>
          </a:solidFill>
          <a:latin typeface="+mn-lt"/>
          <a:ea typeface="+mn-ea"/>
          <a:cs typeface="+mn-cs"/>
        </a:defRPr>
      </a:lvl1pPr>
      <a:lvl2pPr marL="538163" indent="-193675" algn="l" rtl="0" eaLnBrk="0" fontAlgn="base" hangingPunct="0">
        <a:spcBef>
          <a:spcPct val="0"/>
        </a:spcBef>
        <a:spcAft>
          <a:spcPct val="40000"/>
        </a:spcAft>
        <a:buClr>
          <a:srgbClr val="0081C7"/>
        </a:buClr>
        <a:buFont typeface="Wingdings 2" pitchFamily="18" charset="2"/>
        <a:buChar char="¡"/>
        <a:defRPr sz="1600">
          <a:solidFill>
            <a:schemeClr val="tx1"/>
          </a:solidFill>
          <a:latin typeface="+mn-lt"/>
        </a:defRPr>
      </a:lvl2pPr>
      <a:lvl3pPr marL="704850" indent="-165100" algn="l" rtl="0" eaLnBrk="0" fontAlgn="base" hangingPunct="0">
        <a:spcBef>
          <a:spcPct val="0"/>
        </a:spcBef>
        <a:spcAft>
          <a:spcPct val="40000"/>
        </a:spcAft>
        <a:buClr>
          <a:srgbClr val="0081C7"/>
        </a:buClr>
        <a:buFont typeface="Wingdings 2" pitchFamily="18" charset="2"/>
        <a:buChar char="¡"/>
        <a:defRPr sz="1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29704" name="Rectangle 8"/>
          <p:cNvSpPr>
            <a:spLocks noChangeArrowheads="1"/>
          </p:cNvSpPr>
          <p:nvPr/>
        </p:nvSpPr>
        <p:spPr bwMode="auto">
          <a:xfrm>
            <a:off x="0" y="0"/>
            <a:ext cx="9144000" cy="6858000"/>
          </a:xfrm>
          <a:prstGeom prst="rect">
            <a:avLst/>
          </a:prstGeom>
          <a:solidFill>
            <a:srgbClr val="0081C7"/>
          </a:solidFill>
          <a:ln w="9525">
            <a:noFill/>
            <a:miter lim="800000"/>
            <a:headEnd/>
            <a:tailEnd/>
          </a:ln>
          <a:effectLst/>
        </p:spPr>
        <p:txBody>
          <a:bodyPr wrap="none" anchor="ctr"/>
          <a:lstStyle/>
          <a:p>
            <a:pPr>
              <a:defRPr/>
            </a:pPr>
            <a:endParaRPr lang="ru-RU"/>
          </a:p>
        </p:txBody>
      </p:sp>
      <p:sp>
        <p:nvSpPr>
          <p:cNvPr id="29701"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29702"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29703"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5571D008-2C1D-4437-8A14-F1914FC60F47}" type="slidenum">
              <a:rPr lang="sv-SE"/>
              <a:pPr>
                <a:defRPr/>
              </a:pPr>
              <a:t>‹#›</a:t>
            </a:fld>
            <a:endParaRPr lang="sv-SE"/>
          </a:p>
        </p:txBody>
      </p:sp>
      <p:pic>
        <p:nvPicPr>
          <p:cNvPr id="4102" name="Picture 9"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4103" name="Rectangle 12"/>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4104" name="Rectangle 14"/>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9711" name="Text Box 15"/>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29712" name="Text Box 16"/>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solidFill>
                  <a:schemeClr val="bg1"/>
                </a:solidFill>
              </a:rPr>
              <a:t>© 2008 Teleca AB</a:t>
            </a:r>
          </a:p>
        </p:txBody>
      </p:sp>
    </p:spTree>
  </p:cSld>
  <p:clrMap bg1="lt1" tx1="dk1" bg2="lt2" tx2="dk2" accent1="accent1" accent2="accent2" accent3="accent3" accent4="accent4" accent5="accent5" accent6="accent6" hlink="hlink" folHlink="folHlink"/>
  <p:sldLayoutIdLst>
    <p:sldLayoutId id="2147484482" r:id="rId1"/>
    <p:sldLayoutId id="2147484481" r:id="rId2"/>
    <p:sldLayoutId id="2147484480" r:id="rId3"/>
    <p:sldLayoutId id="2147484479" r:id="rId4"/>
    <p:sldLayoutId id="2147484478" r:id="rId5"/>
    <p:sldLayoutId id="2147484477" r:id="rId6"/>
    <p:sldLayoutId id="2147484476" r:id="rId7"/>
    <p:sldLayoutId id="2147484475" r:id="rId8"/>
    <p:sldLayoutId id="2147484474" r:id="rId9"/>
    <p:sldLayoutId id="2147484473" r:id="rId10"/>
    <p:sldLayoutId id="2147484472" r:id="rId11"/>
  </p:sldLayoutIdLst>
  <p:hf sldNum="0" hdr="0" ftr="0" dt="0"/>
  <p:txStyles>
    <p:titleStyle>
      <a:lvl1pPr algn="l" rtl="0" eaLnBrk="0" fontAlgn="base" hangingPunct="0">
        <a:lnSpc>
          <a:spcPct val="90000"/>
        </a:lnSpc>
        <a:spcBef>
          <a:spcPct val="0"/>
        </a:spcBef>
        <a:spcAft>
          <a:spcPct val="0"/>
        </a:spcAft>
        <a:defRPr sz="3400">
          <a:solidFill>
            <a:schemeClr val="bg1"/>
          </a:solidFill>
          <a:latin typeface="+mj-lt"/>
          <a:ea typeface="+mj-ea"/>
          <a:cs typeface="+mj-cs"/>
        </a:defRPr>
      </a:lvl1pPr>
      <a:lvl2pPr algn="l" rtl="0" eaLnBrk="0" fontAlgn="base" hangingPunct="0">
        <a:lnSpc>
          <a:spcPct val="90000"/>
        </a:lnSpc>
        <a:spcBef>
          <a:spcPct val="0"/>
        </a:spcBef>
        <a:spcAft>
          <a:spcPct val="0"/>
        </a:spcAft>
        <a:defRPr sz="3400">
          <a:solidFill>
            <a:schemeClr val="bg1"/>
          </a:solidFill>
          <a:latin typeface="Trebuchet MS" pitchFamily="34" charset="0"/>
        </a:defRPr>
      </a:lvl2pPr>
      <a:lvl3pPr algn="l" rtl="0" eaLnBrk="0" fontAlgn="base" hangingPunct="0">
        <a:lnSpc>
          <a:spcPct val="90000"/>
        </a:lnSpc>
        <a:spcBef>
          <a:spcPct val="0"/>
        </a:spcBef>
        <a:spcAft>
          <a:spcPct val="0"/>
        </a:spcAft>
        <a:defRPr sz="3400">
          <a:solidFill>
            <a:schemeClr val="bg1"/>
          </a:solidFill>
          <a:latin typeface="Trebuchet MS" pitchFamily="34" charset="0"/>
        </a:defRPr>
      </a:lvl3pPr>
      <a:lvl4pPr algn="l" rtl="0" eaLnBrk="0" fontAlgn="base" hangingPunct="0">
        <a:lnSpc>
          <a:spcPct val="90000"/>
        </a:lnSpc>
        <a:spcBef>
          <a:spcPct val="0"/>
        </a:spcBef>
        <a:spcAft>
          <a:spcPct val="0"/>
        </a:spcAft>
        <a:defRPr sz="3400">
          <a:solidFill>
            <a:schemeClr val="bg1"/>
          </a:solidFill>
          <a:latin typeface="Trebuchet MS" pitchFamily="34" charset="0"/>
        </a:defRPr>
      </a:lvl4pPr>
      <a:lvl5pPr algn="l" rtl="0" eaLnBrk="0" fontAlgn="base" hangingPunct="0">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0" fontAlgn="base" hangingPunct="0">
        <a:spcBef>
          <a:spcPct val="0"/>
        </a:spcBef>
        <a:spcAft>
          <a:spcPct val="40000"/>
        </a:spcAft>
        <a:buSzPct val="70000"/>
        <a:buBlip>
          <a:blip r:embed="rId14"/>
        </a:buBlip>
        <a:defRPr sz="3200">
          <a:solidFill>
            <a:schemeClr val="bg1"/>
          </a:solidFill>
          <a:latin typeface="+mn-lt"/>
          <a:ea typeface="+mn-ea"/>
          <a:cs typeface="+mn-cs"/>
        </a:defRPr>
      </a:lvl1pPr>
      <a:lvl2pPr marL="538163" indent="-193675" algn="l" rtl="0" eaLnBrk="0" fontAlgn="base" hangingPunct="0">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0" fontAlgn="base" hangingPunct="0">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0"/>
            <a:ext cx="9144000" cy="6858000"/>
          </a:xfrm>
          <a:prstGeom prst="rect">
            <a:avLst/>
          </a:prstGeom>
          <a:solidFill>
            <a:srgbClr val="58AB27"/>
          </a:solidFill>
          <a:ln w="9525">
            <a:noFill/>
            <a:miter lim="800000"/>
            <a:headEnd/>
            <a:tailEnd/>
          </a:ln>
          <a:effectLst/>
        </p:spPr>
        <p:txBody>
          <a:bodyPr wrap="none" anchor="ctr"/>
          <a:lstStyle/>
          <a:p>
            <a:pPr>
              <a:defRPr/>
            </a:pPr>
            <a:endParaRPr lang="ru-RU"/>
          </a:p>
        </p:txBody>
      </p:sp>
      <p:sp>
        <p:nvSpPr>
          <p:cNvPr id="57350" name="Rectangle 6"/>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57351" name="Rectangle 7"/>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57352" name="Rectangle 8"/>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8E6EF630-3B21-4321-AF79-D56BEE25F6CA}" type="slidenum">
              <a:rPr lang="sv-SE"/>
              <a:pPr>
                <a:defRPr/>
              </a:pPr>
              <a:t>‹#›</a:t>
            </a:fld>
            <a:endParaRPr lang="sv-SE"/>
          </a:p>
        </p:txBody>
      </p:sp>
      <p:pic>
        <p:nvPicPr>
          <p:cNvPr id="5126" name="Picture 9"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5127" name="Rectangle 11"/>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5128" name="Rectangle 13"/>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57358" name="Text Box 14"/>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57359" name="Text Box 15"/>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solidFill>
                  <a:schemeClr val="bg1"/>
                </a:solidFill>
              </a:rPr>
              <a:t>© 2008 Teleca AB</a:t>
            </a:r>
          </a:p>
        </p:txBody>
      </p:sp>
    </p:spTree>
  </p:cSld>
  <p:clrMap bg1="lt1" tx1="dk1" bg2="lt2" tx2="dk2" accent1="accent1" accent2="accent2" accent3="accent3" accent4="accent4" accent5="accent5" accent6="accent6" hlink="hlink" folHlink="folHlink"/>
  <p:sldLayoutIdLst>
    <p:sldLayoutId id="2147484493" r:id="rId1"/>
    <p:sldLayoutId id="2147484492" r:id="rId2"/>
    <p:sldLayoutId id="2147484491" r:id="rId3"/>
    <p:sldLayoutId id="2147484490" r:id="rId4"/>
    <p:sldLayoutId id="2147484489" r:id="rId5"/>
    <p:sldLayoutId id="2147484488" r:id="rId6"/>
    <p:sldLayoutId id="2147484487" r:id="rId7"/>
    <p:sldLayoutId id="2147484486" r:id="rId8"/>
    <p:sldLayoutId id="2147484485" r:id="rId9"/>
    <p:sldLayoutId id="2147484484" r:id="rId10"/>
    <p:sldLayoutId id="2147484483" r:id="rId11"/>
  </p:sldLayoutIdLst>
  <p:hf sldNum="0" hdr="0" ftr="0" dt="0"/>
  <p:txStyles>
    <p:titleStyle>
      <a:lvl1pPr algn="l" rtl="0" eaLnBrk="0" fontAlgn="base" hangingPunct="0">
        <a:lnSpc>
          <a:spcPct val="90000"/>
        </a:lnSpc>
        <a:spcBef>
          <a:spcPct val="0"/>
        </a:spcBef>
        <a:spcAft>
          <a:spcPct val="0"/>
        </a:spcAft>
        <a:defRPr sz="3400">
          <a:solidFill>
            <a:schemeClr val="bg1"/>
          </a:solidFill>
          <a:latin typeface="+mj-lt"/>
          <a:ea typeface="+mj-ea"/>
          <a:cs typeface="+mj-cs"/>
        </a:defRPr>
      </a:lvl1pPr>
      <a:lvl2pPr algn="l" rtl="0" eaLnBrk="0" fontAlgn="base" hangingPunct="0">
        <a:lnSpc>
          <a:spcPct val="90000"/>
        </a:lnSpc>
        <a:spcBef>
          <a:spcPct val="0"/>
        </a:spcBef>
        <a:spcAft>
          <a:spcPct val="0"/>
        </a:spcAft>
        <a:defRPr sz="3400">
          <a:solidFill>
            <a:schemeClr val="bg1"/>
          </a:solidFill>
          <a:latin typeface="Trebuchet MS" pitchFamily="34" charset="0"/>
        </a:defRPr>
      </a:lvl2pPr>
      <a:lvl3pPr algn="l" rtl="0" eaLnBrk="0" fontAlgn="base" hangingPunct="0">
        <a:lnSpc>
          <a:spcPct val="90000"/>
        </a:lnSpc>
        <a:spcBef>
          <a:spcPct val="0"/>
        </a:spcBef>
        <a:spcAft>
          <a:spcPct val="0"/>
        </a:spcAft>
        <a:defRPr sz="3400">
          <a:solidFill>
            <a:schemeClr val="bg1"/>
          </a:solidFill>
          <a:latin typeface="Trebuchet MS" pitchFamily="34" charset="0"/>
        </a:defRPr>
      </a:lvl3pPr>
      <a:lvl4pPr algn="l" rtl="0" eaLnBrk="0" fontAlgn="base" hangingPunct="0">
        <a:lnSpc>
          <a:spcPct val="90000"/>
        </a:lnSpc>
        <a:spcBef>
          <a:spcPct val="0"/>
        </a:spcBef>
        <a:spcAft>
          <a:spcPct val="0"/>
        </a:spcAft>
        <a:defRPr sz="3400">
          <a:solidFill>
            <a:schemeClr val="bg1"/>
          </a:solidFill>
          <a:latin typeface="Trebuchet MS" pitchFamily="34" charset="0"/>
        </a:defRPr>
      </a:lvl4pPr>
      <a:lvl5pPr algn="l" rtl="0" eaLnBrk="0" fontAlgn="base" hangingPunct="0">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0" fontAlgn="base" hangingPunct="0">
        <a:spcBef>
          <a:spcPct val="0"/>
        </a:spcBef>
        <a:spcAft>
          <a:spcPct val="40000"/>
        </a:spcAft>
        <a:buSzPct val="70000"/>
        <a:buBlip>
          <a:blip r:embed="rId14"/>
        </a:buBlip>
        <a:defRPr sz="3200">
          <a:solidFill>
            <a:schemeClr val="bg1"/>
          </a:solidFill>
          <a:latin typeface="+mn-lt"/>
          <a:ea typeface="+mn-ea"/>
          <a:cs typeface="+mn-cs"/>
        </a:defRPr>
      </a:lvl1pPr>
      <a:lvl2pPr marL="538163" indent="-193675" algn="l" rtl="0" eaLnBrk="0" fontAlgn="base" hangingPunct="0">
        <a:spcBef>
          <a:spcPct val="0"/>
        </a:spcBef>
        <a:spcAft>
          <a:spcPct val="40000"/>
        </a:spcAft>
        <a:buClr>
          <a:schemeClr val="bg1"/>
        </a:buClr>
        <a:buFont typeface="Wingdings 2" pitchFamily="18" charset="2"/>
        <a:buChar char="¡"/>
        <a:defRPr sz="1600">
          <a:solidFill>
            <a:schemeClr val="bg1"/>
          </a:solidFill>
          <a:latin typeface="+mn-lt"/>
        </a:defRPr>
      </a:lvl2pPr>
      <a:lvl3pPr marL="712788" indent="-173038" algn="l" rtl="0" eaLnBrk="0" fontAlgn="base" hangingPunct="0">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0"/>
            <a:ext cx="9144000" cy="6858000"/>
          </a:xfrm>
          <a:prstGeom prst="rect">
            <a:avLst/>
          </a:prstGeom>
          <a:solidFill>
            <a:srgbClr val="385370"/>
          </a:solidFill>
          <a:ln w="9525">
            <a:noFill/>
            <a:miter lim="800000"/>
            <a:headEnd/>
            <a:tailEnd/>
          </a:ln>
          <a:effectLst/>
        </p:spPr>
        <p:txBody>
          <a:bodyPr wrap="none" anchor="ctr"/>
          <a:lstStyle/>
          <a:p>
            <a:pPr>
              <a:defRPr/>
            </a:pPr>
            <a:endParaRPr lang="ru-RU"/>
          </a:p>
        </p:txBody>
      </p:sp>
      <p:sp>
        <p:nvSpPr>
          <p:cNvPr id="64517" name="Rectangle 5"/>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64518" name="Rectangle 6"/>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64519" name="Rectangle 7"/>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0ED10591-F0F3-4E73-BFF1-4880A65DC53A}" type="slidenum">
              <a:rPr lang="sv-SE"/>
              <a:pPr>
                <a:defRPr/>
              </a:pPr>
              <a:t>‹#›</a:t>
            </a:fld>
            <a:endParaRPr lang="sv-SE"/>
          </a:p>
        </p:txBody>
      </p:sp>
      <p:pic>
        <p:nvPicPr>
          <p:cNvPr id="6150" name="Picture 8"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6151" name="Rectangle 10"/>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6152" name="Rectangle 12"/>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64525" name="Text Box 13"/>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64526" name="Text Box 14"/>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solidFill>
                  <a:schemeClr val="bg1"/>
                </a:solidFill>
              </a:rPr>
              <a:t>© 2008 Teleca AB</a:t>
            </a:r>
          </a:p>
        </p:txBody>
      </p:sp>
    </p:spTree>
  </p:cSld>
  <p:clrMap bg1="lt1" tx1="dk1" bg2="lt2" tx2="dk2" accent1="accent1" accent2="accent2" accent3="accent3" accent4="accent4" accent5="accent5" accent6="accent6" hlink="hlink" folHlink="folHlink"/>
  <p:sldLayoutIdLst>
    <p:sldLayoutId id="2147484504" r:id="rId1"/>
    <p:sldLayoutId id="2147484503" r:id="rId2"/>
    <p:sldLayoutId id="2147484502" r:id="rId3"/>
    <p:sldLayoutId id="2147484501" r:id="rId4"/>
    <p:sldLayoutId id="2147484500" r:id="rId5"/>
    <p:sldLayoutId id="2147484499" r:id="rId6"/>
    <p:sldLayoutId id="2147484498" r:id="rId7"/>
    <p:sldLayoutId id="2147484497" r:id="rId8"/>
    <p:sldLayoutId id="2147484496" r:id="rId9"/>
    <p:sldLayoutId id="2147484495" r:id="rId10"/>
    <p:sldLayoutId id="2147484494" r:id="rId11"/>
  </p:sldLayoutIdLst>
  <p:hf sldNum="0" hdr="0" ftr="0" dt="0"/>
  <p:txStyles>
    <p:titleStyle>
      <a:lvl1pPr algn="l" rtl="0" eaLnBrk="0" fontAlgn="base" hangingPunct="0">
        <a:lnSpc>
          <a:spcPct val="90000"/>
        </a:lnSpc>
        <a:spcBef>
          <a:spcPct val="0"/>
        </a:spcBef>
        <a:spcAft>
          <a:spcPct val="0"/>
        </a:spcAft>
        <a:defRPr sz="3400">
          <a:solidFill>
            <a:schemeClr val="bg1"/>
          </a:solidFill>
          <a:latin typeface="+mj-lt"/>
          <a:ea typeface="+mj-ea"/>
          <a:cs typeface="+mj-cs"/>
        </a:defRPr>
      </a:lvl1pPr>
      <a:lvl2pPr algn="l" rtl="0" eaLnBrk="0" fontAlgn="base" hangingPunct="0">
        <a:lnSpc>
          <a:spcPct val="90000"/>
        </a:lnSpc>
        <a:spcBef>
          <a:spcPct val="0"/>
        </a:spcBef>
        <a:spcAft>
          <a:spcPct val="0"/>
        </a:spcAft>
        <a:defRPr sz="3400">
          <a:solidFill>
            <a:schemeClr val="bg1"/>
          </a:solidFill>
          <a:latin typeface="Trebuchet MS" pitchFamily="34" charset="0"/>
        </a:defRPr>
      </a:lvl2pPr>
      <a:lvl3pPr algn="l" rtl="0" eaLnBrk="0" fontAlgn="base" hangingPunct="0">
        <a:lnSpc>
          <a:spcPct val="90000"/>
        </a:lnSpc>
        <a:spcBef>
          <a:spcPct val="0"/>
        </a:spcBef>
        <a:spcAft>
          <a:spcPct val="0"/>
        </a:spcAft>
        <a:defRPr sz="3400">
          <a:solidFill>
            <a:schemeClr val="bg1"/>
          </a:solidFill>
          <a:latin typeface="Trebuchet MS" pitchFamily="34" charset="0"/>
        </a:defRPr>
      </a:lvl3pPr>
      <a:lvl4pPr algn="l" rtl="0" eaLnBrk="0" fontAlgn="base" hangingPunct="0">
        <a:lnSpc>
          <a:spcPct val="90000"/>
        </a:lnSpc>
        <a:spcBef>
          <a:spcPct val="0"/>
        </a:spcBef>
        <a:spcAft>
          <a:spcPct val="0"/>
        </a:spcAft>
        <a:defRPr sz="3400">
          <a:solidFill>
            <a:schemeClr val="bg1"/>
          </a:solidFill>
          <a:latin typeface="Trebuchet MS" pitchFamily="34" charset="0"/>
        </a:defRPr>
      </a:lvl4pPr>
      <a:lvl5pPr algn="l" rtl="0" eaLnBrk="0" fontAlgn="base" hangingPunct="0">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0" fontAlgn="base" hangingPunct="0">
        <a:spcBef>
          <a:spcPct val="0"/>
        </a:spcBef>
        <a:spcAft>
          <a:spcPct val="40000"/>
        </a:spcAft>
        <a:buSzPct val="70000"/>
        <a:buBlip>
          <a:blip r:embed="rId14"/>
        </a:buBlip>
        <a:defRPr sz="3200">
          <a:solidFill>
            <a:schemeClr val="bg1"/>
          </a:solidFill>
          <a:latin typeface="+mn-lt"/>
          <a:ea typeface="+mn-ea"/>
          <a:cs typeface="+mn-cs"/>
        </a:defRPr>
      </a:lvl1pPr>
      <a:lvl2pPr marL="538163" indent="-193675" algn="l" rtl="0" eaLnBrk="0" fontAlgn="base" hangingPunct="0">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0" fontAlgn="base" hangingPunct="0">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sp>
        <p:nvSpPr>
          <p:cNvPr id="402434" name="Rectangle 2"/>
          <p:cNvSpPr>
            <a:spLocks noChangeArrowheads="1"/>
          </p:cNvSpPr>
          <p:nvPr/>
        </p:nvSpPr>
        <p:spPr bwMode="auto">
          <a:xfrm>
            <a:off x="0" y="0"/>
            <a:ext cx="9144000" cy="6858000"/>
          </a:xfrm>
          <a:prstGeom prst="rect">
            <a:avLst/>
          </a:prstGeom>
          <a:solidFill>
            <a:srgbClr val="B51621"/>
          </a:solidFill>
          <a:ln w="9525">
            <a:noFill/>
            <a:miter lim="800000"/>
            <a:headEnd/>
            <a:tailEnd/>
          </a:ln>
          <a:effectLst/>
        </p:spPr>
        <p:txBody>
          <a:bodyPr wrap="none" anchor="ctr"/>
          <a:lstStyle/>
          <a:p>
            <a:pPr>
              <a:defRPr/>
            </a:pPr>
            <a:endParaRPr lang="ru-RU"/>
          </a:p>
        </p:txBody>
      </p:sp>
      <p:sp>
        <p:nvSpPr>
          <p:cNvPr id="402435" name="Rectangle 3"/>
          <p:cNvSpPr>
            <a:spLocks noGrp="1" noChangeArrowheads="1"/>
          </p:cNvSpPr>
          <p:nvPr>
            <p:ph type="dt" sz="half" idx="2"/>
          </p:nvPr>
        </p:nvSpPr>
        <p:spPr bwMode="auto">
          <a:xfrm>
            <a:off x="6156325" y="6021388"/>
            <a:ext cx="8016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1"/>
                </a:solidFill>
                <a:latin typeface="+mj-lt"/>
              </a:defRPr>
            </a:lvl1pPr>
          </a:lstStyle>
          <a:p>
            <a:pPr>
              <a:defRPr/>
            </a:pPr>
            <a:endParaRPr lang="sv-SE"/>
          </a:p>
        </p:txBody>
      </p:sp>
      <p:sp>
        <p:nvSpPr>
          <p:cNvPr id="402436" name="Rectangle 4"/>
          <p:cNvSpPr>
            <a:spLocks noGrp="1" noChangeArrowheads="1"/>
          </p:cNvSpPr>
          <p:nvPr>
            <p:ph type="ftr" sz="quarter" idx="3"/>
          </p:nvPr>
        </p:nvSpPr>
        <p:spPr bwMode="auto">
          <a:xfrm>
            <a:off x="7092950" y="6021388"/>
            <a:ext cx="8001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solidFill>
                  <a:schemeClr val="bg1"/>
                </a:solidFill>
                <a:latin typeface="+mj-lt"/>
              </a:defRPr>
            </a:lvl1pPr>
          </a:lstStyle>
          <a:p>
            <a:pPr>
              <a:defRPr/>
            </a:pPr>
            <a:endParaRPr lang="sv-SE"/>
          </a:p>
        </p:txBody>
      </p:sp>
      <p:sp>
        <p:nvSpPr>
          <p:cNvPr id="402437" name="Rectangle 5"/>
          <p:cNvSpPr>
            <a:spLocks noGrp="1" noChangeArrowheads="1"/>
          </p:cNvSpPr>
          <p:nvPr>
            <p:ph type="sldNum" sz="quarter" idx="4"/>
          </p:nvPr>
        </p:nvSpPr>
        <p:spPr bwMode="auto">
          <a:xfrm>
            <a:off x="8027988" y="6021388"/>
            <a:ext cx="65881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solidFill>
                  <a:schemeClr val="bg1"/>
                </a:solidFill>
                <a:latin typeface="+mj-lt"/>
              </a:defRPr>
            </a:lvl1pPr>
          </a:lstStyle>
          <a:p>
            <a:pPr>
              <a:defRPr/>
            </a:pPr>
            <a:fld id="{94B906FB-44D5-47BD-BC6A-2E95EF46FD01}" type="slidenum">
              <a:rPr lang="sv-SE"/>
              <a:pPr>
                <a:defRPr/>
              </a:pPr>
              <a:t>‹#›</a:t>
            </a:fld>
            <a:endParaRPr lang="sv-SE"/>
          </a:p>
        </p:txBody>
      </p:sp>
      <p:pic>
        <p:nvPicPr>
          <p:cNvPr id="7174" name="Picture 6" descr="PPT-mall_nere"/>
          <p:cNvPicPr>
            <a:picLocks noChangeAspect="1" noChangeArrowheads="1"/>
          </p:cNvPicPr>
          <p:nvPr/>
        </p:nvPicPr>
        <p:blipFill>
          <a:blip r:embed="rId13"/>
          <a:srcRect l="13618" r="8492" b="69751"/>
          <a:stretch>
            <a:fillRect/>
          </a:stretch>
        </p:blipFill>
        <p:spPr bwMode="auto">
          <a:xfrm>
            <a:off x="0" y="6297613"/>
            <a:ext cx="9144000" cy="560387"/>
          </a:xfrm>
          <a:prstGeom prst="rect">
            <a:avLst/>
          </a:prstGeom>
          <a:noFill/>
          <a:ln w="9525">
            <a:noFill/>
            <a:miter lim="800000"/>
            <a:headEnd/>
            <a:tailEnd/>
          </a:ln>
        </p:spPr>
      </p:pic>
      <p:sp>
        <p:nvSpPr>
          <p:cNvPr id="7175" name="Rectangle 7"/>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7176" name="Rectangle 8"/>
          <p:cNvSpPr>
            <a:spLocks noGrp="1" noChangeArrowheads="1"/>
          </p:cNvSpPr>
          <p:nvPr>
            <p:ph type="body" idx="1"/>
          </p:nvPr>
        </p:nvSpPr>
        <p:spPr bwMode="auto">
          <a:xfrm>
            <a:off x="1000125" y="1843088"/>
            <a:ext cx="7591425" cy="4149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402441" name="Text Box 9"/>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solidFill>
                  <a:schemeClr val="bg1"/>
                </a:solidFill>
              </a:rPr>
              <a:t>Confidential</a:t>
            </a:r>
          </a:p>
        </p:txBody>
      </p:sp>
      <p:sp>
        <p:nvSpPr>
          <p:cNvPr id="402442" name="Text Box 10"/>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solidFill>
                  <a:schemeClr val="bg1"/>
                </a:solidFill>
              </a:rPr>
              <a:t>© 2008 Teleca AB</a:t>
            </a:r>
          </a:p>
        </p:txBody>
      </p:sp>
    </p:spTree>
  </p:cSld>
  <p:clrMap bg1="lt1" tx1="dk1" bg2="lt2" tx2="dk2" accent1="accent1" accent2="accent2" accent3="accent3" accent4="accent4" accent5="accent5" accent6="accent6" hlink="hlink" folHlink="folHlink"/>
  <p:sldLayoutIdLst>
    <p:sldLayoutId id="2147484515" r:id="rId1"/>
    <p:sldLayoutId id="2147484514" r:id="rId2"/>
    <p:sldLayoutId id="2147484513" r:id="rId3"/>
    <p:sldLayoutId id="2147484512" r:id="rId4"/>
    <p:sldLayoutId id="2147484511" r:id="rId5"/>
    <p:sldLayoutId id="2147484510" r:id="rId6"/>
    <p:sldLayoutId id="2147484509" r:id="rId7"/>
    <p:sldLayoutId id="2147484508" r:id="rId8"/>
    <p:sldLayoutId id="2147484507" r:id="rId9"/>
    <p:sldLayoutId id="2147484506" r:id="rId10"/>
    <p:sldLayoutId id="2147484505" r:id="rId11"/>
  </p:sldLayoutIdLst>
  <p:hf sldNum="0" hdr="0" ftr="0" dt="0"/>
  <p:txStyles>
    <p:titleStyle>
      <a:lvl1pPr algn="l" rtl="0" eaLnBrk="0" fontAlgn="base" hangingPunct="0">
        <a:lnSpc>
          <a:spcPct val="90000"/>
        </a:lnSpc>
        <a:spcBef>
          <a:spcPct val="0"/>
        </a:spcBef>
        <a:spcAft>
          <a:spcPct val="0"/>
        </a:spcAft>
        <a:defRPr sz="3400">
          <a:solidFill>
            <a:schemeClr val="bg1"/>
          </a:solidFill>
          <a:latin typeface="+mj-lt"/>
          <a:ea typeface="+mj-ea"/>
          <a:cs typeface="+mj-cs"/>
        </a:defRPr>
      </a:lvl1pPr>
      <a:lvl2pPr algn="l" rtl="0" eaLnBrk="0" fontAlgn="base" hangingPunct="0">
        <a:lnSpc>
          <a:spcPct val="90000"/>
        </a:lnSpc>
        <a:spcBef>
          <a:spcPct val="0"/>
        </a:spcBef>
        <a:spcAft>
          <a:spcPct val="0"/>
        </a:spcAft>
        <a:defRPr sz="3400">
          <a:solidFill>
            <a:schemeClr val="bg1"/>
          </a:solidFill>
          <a:latin typeface="Trebuchet MS" pitchFamily="34" charset="0"/>
        </a:defRPr>
      </a:lvl2pPr>
      <a:lvl3pPr algn="l" rtl="0" eaLnBrk="0" fontAlgn="base" hangingPunct="0">
        <a:lnSpc>
          <a:spcPct val="90000"/>
        </a:lnSpc>
        <a:spcBef>
          <a:spcPct val="0"/>
        </a:spcBef>
        <a:spcAft>
          <a:spcPct val="0"/>
        </a:spcAft>
        <a:defRPr sz="3400">
          <a:solidFill>
            <a:schemeClr val="bg1"/>
          </a:solidFill>
          <a:latin typeface="Trebuchet MS" pitchFamily="34" charset="0"/>
        </a:defRPr>
      </a:lvl3pPr>
      <a:lvl4pPr algn="l" rtl="0" eaLnBrk="0" fontAlgn="base" hangingPunct="0">
        <a:lnSpc>
          <a:spcPct val="90000"/>
        </a:lnSpc>
        <a:spcBef>
          <a:spcPct val="0"/>
        </a:spcBef>
        <a:spcAft>
          <a:spcPct val="0"/>
        </a:spcAft>
        <a:defRPr sz="3400">
          <a:solidFill>
            <a:schemeClr val="bg1"/>
          </a:solidFill>
          <a:latin typeface="Trebuchet MS" pitchFamily="34" charset="0"/>
        </a:defRPr>
      </a:lvl4pPr>
      <a:lvl5pPr algn="l" rtl="0" eaLnBrk="0" fontAlgn="base" hangingPunct="0">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0" fontAlgn="base" hangingPunct="0">
        <a:spcBef>
          <a:spcPct val="0"/>
        </a:spcBef>
        <a:spcAft>
          <a:spcPct val="40000"/>
        </a:spcAft>
        <a:buSzPct val="70000"/>
        <a:buBlip>
          <a:blip r:embed="rId14"/>
        </a:buBlip>
        <a:defRPr sz="3200">
          <a:solidFill>
            <a:schemeClr val="bg1"/>
          </a:solidFill>
          <a:latin typeface="+mn-lt"/>
          <a:ea typeface="+mn-ea"/>
          <a:cs typeface="+mn-cs"/>
        </a:defRPr>
      </a:lvl1pPr>
      <a:lvl2pPr marL="538163" indent="-193675" algn="l" rtl="0" eaLnBrk="0" fontAlgn="base" hangingPunct="0">
        <a:spcBef>
          <a:spcPct val="0"/>
        </a:spcBef>
        <a:spcAft>
          <a:spcPct val="40000"/>
        </a:spcAft>
        <a:buClr>
          <a:schemeClr val="bg1"/>
        </a:buClr>
        <a:buFont typeface="Wingdings 2" pitchFamily="18" charset="2"/>
        <a:buChar char="¡"/>
        <a:defRPr sz="1600">
          <a:solidFill>
            <a:schemeClr val="bg1"/>
          </a:solidFill>
          <a:latin typeface="+mn-lt"/>
        </a:defRPr>
      </a:lvl2pPr>
      <a:lvl3pPr marL="704850" indent="-165100" algn="l" rtl="0" eaLnBrk="0" fontAlgn="base" hangingPunct="0">
        <a:spcBef>
          <a:spcPct val="0"/>
        </a:spcBef>
        <a:spcAft>
          <a:spcPct val="40000"/>
        </a:spcAft>
        <a:buClr>
          <a:schemeClr val="bg1"/>
        </a:buClr>
        <a:buFont typeface="Wingdings 2" pitchFamily="18" charset="2"/>
        <a:buChar char="¡"/>
        <a:defRPr sz="1400">
          <a:solidFill>
            <a:schemeClr val="bg1"/>
          </a:solidFill>
          <a:latin typeface="+mn-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alpha val="82000"/>
          </a:srgbClr>
        </a:solidFill>
        <a:effectLst/>
      </p:bgPr>
    </p:bg>
    <p:spTree>
      <p:nvGrpSpPr>
        <p:cNvPr id="1" name=""/>
        <p:cNvGrpSpPr/>
        <p:nvPr/>
      </p:nvGrpSpPr>
      <p:grpSpPr>
        <a:xfrm>
          <a:off x="0" y="0"/>
          <a:ext cx="0" cy="0"/>
          <a:chOff x="0" y="0"/>
          <a:chExt cx="0" cy="0"/>
        </a:xfrm>
      </p:grpSpPr>
      <p:pic>
        <p:nvPicPr>
          <p:cNvPr id="8194" name="Picture 6" descr="Inledning_4"/>
          <p:cNvPicPr>
            <a:picLocks noChangeAspect="1" noChangeArrowheads="1"/>
          </p:cNvPicPr>
          <p:nvPr/>
        </p:nvPicPr>
        <p:blipFill>
          <a:blip r:embed="rId13"/>
          <a:srcRect l="31792" r="14615" b="24213"/>
          <a:stretch>
            <a:fillRect/>
          </a:stretch>
        </p:blipFill>
        <p:spPr bwMode="auto">
          <a:xfrm>
            <a:off x="0" y="1457325"/>
            <a:ext cx="9144000" cy="5400675"/>
          </a:xfrm>
          <a:prstGeom prst="rect">
            <a:avLst/>
          </a:prstGeom>
          <a:noFill/>
          <a:ln w="9525">
            <a:noFill/>
            <a:miter lim="800000"/>
            <a:headEnd/>
            <a:tailEnd/>
          </a:ln>
        </p:spPr>
      </p:pic>
      <p:sp>
        <p:nvSpPr>
          <p:cNvPr id="8195" name="Rectangle 9"/>
          <p:cNvSpPr>
            <a:spLocks noGrp="1" noChangeArrowheads="1"/>
          </p:cNvSpPr>
          <p:nvPr>
            <p:ph type="title"/>
          </p:nvPr>
        </p:nvSpPr>
        <p:spPr bwMode="auto">
          <a:xfrm>
            <a:off x="985838" y="288925"/>
            <a:ext cx="758825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196" name="Rectangle 10"/>
          <p:cNvSpPr>
            <a:spLocks noGrp="1" noChangeArrowheads="1"/>
          </p:cNvSpPr>
          <p:nvPr>
            <p:ph type="body" idx="1"/>
          </p:nvPr>
        </p:nvSpPr>
        <p:spPr bwMode="auto">
          <a:xfrm>
            <a:off x="7312025" y="3413125"/>
            <a:ext cx="1566863" cy="7762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text styles</a:t>
            </a:r>
          </a:p>
        </p:txBody>
      </p:sp>
      <p:sp>
        <p:nvSpPr>
          <p:cNvPr id="72715" name="Text Box 1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t>Confidential</a:t>
            </a:r>
          </a:p>
        </p:txBody>
      </p:sp>
      <p:sp>
        <p:nvSpPr>
          <p:cNvPr id="72716" name="Text Box 1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t>© 2008 Teleca AB</a:t>
            </a:r>
          </a:p>
        </p:txBody>
      </p:sp>
    </p:spTree>
  </p:cSld>
  <p:clrMap bg1="lt1" tx1="dk1" bg2="lt2" tx2="dk2" accent1="accent1" accent2="accent2" accent3="accent3" accent4="accent4" accent5="accent5" accent6="accent6" hlink="hlink" folHlink="folHlink"/>
  <p:sldLayoutIdLst>
    <p:sldLayoutId id="2147484526" r:id="rId1"/>
    <p:sldLayoutId id="2147484525" r:id="rId2"/>
    <p:sldLayoutId id="2147484524" r:id="rId3"/>
    <p:sldLayoutId id="2147484523" r:id="rId4"/>
    <p:sldLayoutId id="2147484522" r:id="rId5"/>
    <p:sldLayoutId id="2147484521" r:id="rId6"/>
    <p:sldLayoutId id="2147484520" r:id="rId7"/>
    <p:sldLayoutId id="2147484519" r:id="rId8"/>
    <p:sldLayoutId id="2147484518" r:id="rId9"/>
    <p:sldLayoutId id="2147484517" r:id="rId10"/>
    <p:sldLayoutId id="2147484516" r:id="rId11"/>
  </p:sldLayoutIdLst>
  <p:hf sldNum="0" hdr="0" ftr="0" dt="0"/>
  <p:txStyles>
    <p:titleStyle>
      <a:lvl1pPr algn="l" rtl="0" eaLnBrk="0" fontAlgn="base" hangingPunct="0">
        <a:lnSpc>
          <a:spcPct val="90000"/>
        </a:lnSpc>
        <a:spcBef>
          <a:spcPct val="0"/>
        </a:spcBef>
        <a:spcAft>
          <a:spcPct val="0"/>
        </a:spcAft>
        <a:defRPr sz="3400">
          <a:solidFill>
            <a:srgbClr val="385370"/>
          </a:solidFill>
          <a:latin typeface="+mj-lt"/>
          <a:ea typeface="+mj-ea"/>
          <a:cs typeface="+mj-cs"/>
        </a:defRPr>
      </a:lvl1pPr>
      <a:lvl2pPr algn="l" rtl="0" eaLnBrk="0" fontAlgn="base" hangingPunct="0">
        <a:lnSpc>
          <a:spcPct val="90000"/>
        </a:lnSpc>
        <a:spcBef>
          <a:spcPct val="0"/>
        </a:spcBef>
        <a:spcAft>
          <a:spcPct val="0"/>
        </a:spcAft>
        <a:defRPr sz="3400">
          <a:solidFill>
            <a:srgbClr val="385370"/>
          </a:solidFill>
          <a:latin typeface="Trebuchet MS" pitchFamily="34" charset="0"/>
        </a:defRPr>
      </a:lvl2pPr>
      <a:lvl3pPr algn="l" rtl="0" eaLnBrk="0" fontAlgn="base" hangingPunct="0">
        <a:lnSpc>
          <a:spcPct val="90000"/>
        </a:lnSpc>
        <a:spcBef>
          <a:spcPct val="0"/>
        </a:spcBef>
        <a:spcAft>
          <a:spcPct val="0"/>
        </a:spcAft>
        <a:defRPr sz="3400">
          <a:solidFill>
            <a:srgbClr val="385370"/>
          </a:solidFill>
          <a:latin typeface="Trebuchet MS" pitchFamily="34" charset="0"/>
        </a:defRPr>
      </a:lvl3pPr>
      <a:lvl4pPr algn="l" rtl="0" eaLnBrk="0" fontAlgn="base" hangingPunct="0">
        <a:lnSpc>
          <a:spcPct val="90000"/>
        </a:lnSpc>
        <a:spcBef>
          <a:spcPct val="0"/>
        </a:spcBef>
        <a:spcAft>
          <a:spcPct val="0"/>
        </a:spcAft>
        <a:defRPr sz="3400">
          <a:solidFill>
            <a:srgbClr val="385370"/>
          </a:solidFill>
          <a:latin typeface="Trebuchet MS" pitchFamily="34" charset="0"/>
        </a:defRPr>
      </a:lvl4pPr>
      <a:lvl5pPr algn="l" rtl="0" eaLnBrk="0" fontAlgn="base" hangingPunct="0">
        <a:lnSpc>
          <a:spcPct val="90000"/>
        </a:lnSpc>
        <a:spcBef>
          <a:spcPct val="0"/>
        </a:spcBef>
        <a:spcAft>
          <a:spcPct val="0"/>
        </a:spcAft>
        <a:defRPr sz="3400">
          <a:solidFill>
            <a:srgbClr val="385370"/>
          </a:solidFill>
          <a:latin typeface="Trebuchet MS" pitchFamily="34" charset="0"/>
        </a:defRPr>
      </a:lvl5pPr>
      <a:lvl6pPr marL="457200" algn="l" rtl="0" eaLnBrk="1" fontAlgn="base" hangingPunct="1">
        <a:lnSpc>
          <a:spcPct val="90000"/>
        </a:lnSpc>
        <a:spcBef>
          <a:spcPct val="0"/>
        </a:spcBef>
        <a:spcAft>
          <a:spcPct val="0"/>
        </a:spcAft>
        <a:defRPr sz="3400">
          <a:solidFill>
            <a:srgbClr val="385370"/>
          </a:solidFill>
          <a:latin typeface="Trebuchet MS" pitchFamily="34" charset="0"/>
        </a:defRPr>
      </a:lvl6pPr>
      <a:lvl7pPr marL="914400" algn="l" rtl="0" eaLnBrk="1" fontAlgn="base" hangingPunct="1">
        <a:lnSpc>
          <a:spcPct val="90000"/>
        </a:lnSpc>
        <a:spcBef>
          <a:spcPct val="0"/>
        </a:spcBef>
        <a:spcAft>
          <a:spcPct val="0"/>
        </a:spcAft>
        <a:defRPr sz="3400">
          <a:solidFill>
            <a:srgbClr val="385370"/>
          </a:solidFill>
          <a:latin typeface="Trebuchet MS" pitchFamily="34" charset="0"/>
        </a:defRPr>
      </a:lvl7pPr>
      <a:lvl8pPr marL="1371600" algn="l" rtl="0" eaLnBrk="1" fontAlgn="base" hangingPunct="1">
        <a:lnSpc>
          <a:spcPct val="90000"/>
        </a:lnSpc>
        <a:spcBef>
          <a:spcPct val="0"/>
        </a:spcBef>
        <a:spcAft>
          <a:spcPct val="0"/>
        </a:spcAft>
        <a:defRPr sz="3400">
          <a:solidFill>
            <a:srgbClr val="385370"/>
          </a:solidFill>
          <a:latin typeface="Trebuchet MS" pitchFamily="34" charset="0"/>
        </a:defRPr>
      </a:lvl8pPr>
      <a:lvl9pPr marL="1828800" algn="l" rtl="0" eaLnBrk="1" fontAlgn="base" hangingPunct="1">
        <a:lnSpc>
          <a:spcPct val="90000"/>
        </a:lnSpc>
        <a:spcBef>
          <a:spcPct val="0"/>
        </a:spcBef>
        <a:spcAft>
          <a:spcPct val="0"/>
        </a:spcAft>
        <a:defRPr sz="3400">
          <a:solidFill>
            <a:srgbClr val="385370"/>
          </a:solidFill>
          <a:latin typeface="Trebuchet MS" pitchFamily="34" charset="0"/>
        </a:defRPr>
      </a:lvl9pPr>
    </p:titleStyle>
    <p:bodyStyle>
      <a:lvl1pPr marL="342900" indent="-342900" algn="l" rtl="0" eaLnBrk="0" fontAlgn="base" hangingPunct="0">
        <a:spcBef>
          <a:spcPct val="20000"/>
        </a:spcBef>
        <a:spcAft>
          <a:spcPct val="0"/>
        </a:spcAft>
        <a:buSzPct val="70000"/>
        <a:buChar char="•"/>
        <a:defRPr sz="1200">
          <a:solidFill>
            <a:schemeClr val="bg1"/>
          </a:solidFill>
          <a:latin typeface="+mn-lt"/>
          <a:ea typeface="+mn-ea"/>
          <a:cs typeface="+mn-cs"/>
        </a:defRPr>
      </a:lvl1pPr>
      <a:lvl2pPr marL="673100" indent="-228600" algn="l" rtl="0" eaLnBrk="0" fontAlgn="base" hangingPunct="0">
        <a:spcBef>
          <a:spcPct val="20000"/>
        </a:spcBef>
        <a:spcAft>
          <a:spcPct val="0"/>
        </a:spcAft>
        <a:buClr>
          <a:srgbClr val="0081C7"/>
        </a:buClr>
        <a:buFont typeface="Wingdings 2" pitchFamily="18" charset="2"/>
        <a:buChar char="–"/>
        <a:defRPr sz="1600">
          <a:solidFill>
            <a:schemeClr val="tx1"/>
          </a:solidFill>
          <a:latin typeface="+mj-lt"/>
        </a:defRPr>
      </a:lvl2pPr>
      <a:lvl3pPr marL="1049338" indent="-196850" algn="l" rtl="0" eaLnBrk="0" fontAlgn="base" hangingPunct="0">
        <a:spcBef>
          <a:spcPct val="20000"/>
        </a:spcBef>
        <a:spcAft>
          <a:spcPct val="0"/>
        </a:spcAft>
        <a:buClr>
          <a:srgbClr val="0081C7"/>
        </a:buClr>
        <a:buFont typeface="Wingdings 2" pitchFamily="18" charset="2"/>
        <a:buChar char="¡"/>
        <a:defRPr sz="1400">
          <a:solidFill>
            <a:schemeClr val="tx1"/>
          </a:solidFill>
          <a:latin typeface="+mj-lt"/>
        </a:defRPr>
      </a:lvl3pPr>
      <a:lvl4pPr marL="1600200" indent="-228600" algn="l" rtl="0" eaLnBrk="0" fontAlgn="base" hangingPunct="0">
        <a:spcBef>
          <a:spcPct val="20000"/>
        </a:spcBef>
        <a:spcAft>
          <a:spcPct val="0"/>
        </a:spcAft>
        <a:buChar char="–"/>
        <a:defRPr sz="2000">
          <a:solidFill>
            <a:schemeClr val="tx1"/>
          </a:solidFill>
          <a:latin typeface="+mj-lt"/>
        </a:defRPr>
      </a:lvl4pPr>
      <a:lvl5pPr marL="2057400" indent="-228600" algn="l" rtl="0" eaLnBrk="0" fontAlgn="base" hangingPunct="0">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218" name="Picture 7" descr="Teleca_symbol"/>
          <p:cNvPicPr>
            <a:picLocks noChangeAspect="1" noChangeArrowheads="1"/>
          </p:cNvPicPr>
          <p:nvPr/>
        </p:nvPicPr>
        <p:blipFill>
          <a:blip r:embed="rId13"/>
          <a:srcRect l="31874" r="14548" b="21544"/>
          <a:stretch>
            <a:fillRect/>
          </a:stretch>
        </p:blipFill>
        <p:spPr bwMode="auto">
          <a:xfrm>
            <a:off x="0" y="1455738"/>
            <a:ext cx="9144000" cy="5402262"/>
          </a:xfrm>
          <a:prstGeom prst="rect">
            <a:avLst/>
          </a:prstGeom>
          <a:noFill/>
          <a:ln w="9525">
            <a:noFill/>
            <a:miter lim="800000"/>
            <a:headEnd/>
            <a:tailEnd/>
          </a:ln>
        </p:spPr>
      </p:pic>
      <p:sp>
        <p:nvSpPr>
          <p:cNvPr id="9219" name="Rectangle 10"/>
          <p:cNvSpPr>
            <a:spLocks noGrp="1" noChangeArrowheads="1"/>
          </p:cNvSpPr>
          <p:nvPr>
            <p:ph type="title"/>
          </p:nvPr>
        </p:nvSpPr>
        <p:spPr bwMode="auto">
          <a:xfrm>
            <a:off x="971550" y="1727200"/>
            <a:ext cx="5003800" cy="2286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3979" name="Text Box 11"/>
          <p:cNvSpPr txBox="1">
            <a:spLocks noChangeArrowheads="1"/>
          </p:cNvSpPr>
          <p:nvPr/>
        </p:nvSpPr>
        <p:spPr bwMode="auto">
          <a:xfrm rot="16200000">
            <a:off x="-485775" y="592138"/>
            <a:ext cx="1412875" cy="228600"/>
          </a:xfrm>
          <a:prstGeom prst="rect">
            <a:avLst/>
          </a:prstGeom>
          <a:noFill/>
          <a:ln w="9525">
            <a:noFill/>
            <a:miter lim="800000"/>
            <a:headEnd/>
            <a:tailEnd/>
          </a:ln>
          <a:effectLst/>
        </p:spPr>
        <p:txBody>
          <a:bodyPr>
            <a:spAutoFit/>
          </a:bodyPr>
          <a:lstStyle/>
          <a:p>
            <a:pPr>
              <a:spcBef>
                <a:spcPct val="50000"/>
              </a:spcBef>
              <a:defRPr/>
            </a:pPr>
            <a:r>
              <a:rPr lang="sv-SE" sz="900"/>
              <a:t>Confidential</a:t>
            </a:r>
          </a:p>
        </p:txBody>
      </p:sp>
      <p:sp>
        <p:nvSpPr>
          <p:cNvPr id="83980" name="Text Box 12"/>
          <p:cNvSpPr txBox="1">
            <a:spLocks noChangeArrowheads="1"/>
          </p:cNvSpPr>
          <p:nvPr/>
        </p:nvSpPr>
        <p:spPr bwMode="auto">
          <a:xfrm rot="16200000">
            <a:off x="-188119" y="5731669"/>
            <a:ext cx="849313" cy="168275"/>
          </a:xfrm>
          <a:prstGeom prst="rect">
            <a:avLst/>
          </a:prstGeom>
          <a:noFill/>
          <a:ln w="9525">
            <a:noFill/>
            <a:miter lim="800000"/>
            <a:headEnd/>
            <a:tailEnd/>
          </a:ln>
          <a:effectLst/>
        </p:spPr>
        <p:txBody>
          <a:bodyPr>
            <a:spAutoFit/>
          </a:bodyPr>
          <a:lstStyle/>
          <a:p>
            <a:pPr>
              <a:spcBef>
                <a:spcPct val="100000"/>
              </a:spcBef>
              <a:defRPr/>
            </a:pPr>
            <a:r>
              <a:rPr lang="en-US" sz="500"/>
              <a:t>© 2008 Teleca AB</a:t>
            </a:r>
          </a:p>
        </p:txBody>
      </p:sp>
    </p:spTree>
  </p:cSld>
  <p:clrMap bg1="lt1" tx1="dk1" bg2="lt2" tx2="dk2" accent1="accent1" accent2="accent2" accent3="accent3" accent4="accent4" accent5="accent5" accent6="accent6" hlink="hlink" folHlink="folHlink"/>
  <p:sldLayoutIdLst>
    <p:sldLayoutId id="2147484537" r:id="rId1"/>
    <p:sldLayoutId id="2147484536" r:id="rId2"/>
    <p:sldLayoutId id="2147484535" r:id="rId3"/>
    <p:sldLayoutId id="2147484534" r:id="rId4"/>
    <p:sldLayoutId id="2147484533" r:id="rId5"/>
    <p:sldLayoutId id="2147484532" r:id="rId6"/>
    <p:sldLayoutId id="2147484531" r:id="rId7"/>
    <p:sldLayoutId id="2147484530" r:id="rId8"/>
    <p:sldLayoutId id="2147484529" r:id="rId9"/>
    <p:sldLayoutId id="2147484528" r:id="rId10"/>
    <p:sldLayoutId id="2147484527" r:id="rId11"/>
  </p:sldLayoutIdLst>
  <p:hf sldNum="0" hdr="0" ftr="0" dt="0"/>
  <p:txStyles>
    <p:titleStyle>
      <a:lvl1pPr algn="l" rtl="0" eaLnBrk="0" fontAlgn="base" hangingPunct="0">
        <a:lnSpc>
          <a:spcPct val="90000"/>
        </a:lnSpc>
        <a:spcBef>
          <a:spcPct val="0"/>
        </a:spcBef>
        <a:spcAft>
          <a:spcPct val="0"/>
        </a:spcAft>
        <a:defRPr sz="3400">
          <a:solidFill>
            <a:schemeClr val="bg1"/>
          </a:solidFill>
          <a:latin typeface="+mj-lt"/>
          <a:ea typeface="+mj-ea"/>
          <a:cs typeface="+mj-cs"/>
        </a:defRPr>
      </a:lvl1pPr>
      <a:lvl2pPr algn="l" rtl="0" eaLnBrk="0" fontAlgn="base" hangingPunct="0">
        <a:lnSpc>
          <a:spcPct val="90000"/>
        </a:lnSpc>
        <a:spcBef>
          <a:spcPct val="0"/>
        </a:spcBef>
        <a:spcAft>
          <a:spcPct val="0"/>
        </a:spcAft>
        <a:defRPr sz="3400">
          <a:solidFill>
            <a:schemeClr val="bg1"/>
          </a:solidFill>
          <a:latin typeface="Trebuchet MS" pitchFamily="34" charset="0"/>
        </a:defRPr>
      </a:lvl2pPr>
      <a:lvl3pPr algn="l" rtl="0" eaLnBrk="0" fontAlgn="base" hangingPunct="0">
        <a:lnSpc>
          <a:spcPct val="90000"/>
        </a:lnSpc>
        <a:spcBef>
          <a:spcPct val="0"/>
        </a:spcBef>
        <a:spcAft>
          <a:spcPct val="0"/>
        </a:spcAft>
        <a:defRPr sz="3400">
          <a:solidFill>
            <a:schemeClr val="bg1"/>
          </a:solidFill>
          <a:latin typeface="Trebuchet MS" pitchFamily="34" charset="0"/>
        </a:defRPr>
      </a:lvl3pPr>
      <a:lvl4pPr algn="l" rtl="0" eaLnBrk="0" fontAlgn="base" hangingPunct="0">
        <a:lnSpc>
          <a:spcPct val="90000"/>
        </a:lnSpc>
        <a:spcBef>
          <a:spcPct val="0"/>
        </a:spcBef>
        <a:spcAft>
          <a:spcPct val="0"/>
        </a:spcAft>
        <a:defRPr sz="3400">
          <a:solidFill>
            <a:schemeClr val="bg1"/>
          </a:solidFill>
          <a:latin typeface="Trebuchet MS" pitchFamily="34" charset="0"/>
        </a:defRPr>
      </a:lvl4pPr>
      <a:lvl5pPr algn="l" rtl="0" eaLnBrk="0" fontAlgn="base" hangingPunct="0">
        <a:lnSpc>
          <a:spcPct val="90000"/>
        </a:lnSpc>
        <a:spcBef>
          <a:spcPct val="0"/>
        </a:spcBef>
        <a:spcAft>
          <a:spcPct val="0"/>
        </a:spcAft>
        <a:defRPr sz="3400">
          <a:solidFill>
            <a:schemeClr val="bg1"/>
          </a:solidFill>
          <a:latin typeface="Trebuchet MS" pitchFamily="34" charset="0"/>
        </a:defRPr>
      </a:lvl5pPr>
      <a:lvl6pPr marL="457200" algn="l" rtl="0" eaLnBrk="1" fontAlgn="base" hangingPunct="1">
        <a:lnSpc>
          <a:spcPct val="90000"/>
        </a:lnSpc>
        <a:spcBef>
          <a:spcPct val="0"/>
        </a:spcBef>
        <a:spcAft>
          <a:spcPct val="0"/>
        </a:spcAft>
        <a:defRPr sz="3400">
          <a:solidFill>
            <a:schemeClr val="bg1"/>
          </a:solidFill>
          <a:latin typeface="Trebuchet MS" pitchFamily="34" charset="0"/>
        </a:defRPr>
      </a:lvl6pPr>
      <a:lvl7pPr marL="914400" algn="l" rtl="0" eaLnBrk="1" fontAlgn="base" hangingPunct="1">
        <a:lnSpc>
          <a:spcPct val="90000"/>
        </a:lnSpc>
        <a:spcBef>
          <a:spcPct val="0"/>
        </a:spcBef>
        <a:spcAft>
          <a:spcPct val="0"/>
        </a:spcAft>
        <a:defRPr sz="3400">
          <a:solidFill>
            <a:schemeClr val="bg1"/>
          </a:solidFill>
          <a:latin typeface="Trebuchet MS" pitchFamily="34" charset="0"/>
        </a:defRPr>
      </a:lvl7pPr>
      <a:lvl8pPr marL="1371600" algn="l" rtl="0" eaLnBrk="1" fontAlgn="base" hangingPunct="1">
        <a:lnSpc>
          <a:spcPct val="90000"/>
        </a:lnSpc>
        <a:spcBef>
          <a:spcPct val="0"/>
        </a:spcBef>
        <a:spcAft>
          <a:spcPct val="0"/>
        </a:spcAft>
        <a:defRPr sz="3400">
          <a:solidFill>
            <a:schemeClr val="bg1"/>
          </a:solidFill>
          <a:latin typeface="Trebuchet MS" pitchFamily="34" charset="0"/>
        </a:defRPr>
      </a:lvl8pPr>
      <a:lvl9pPr marL="1828800" algn="l" rtl="0" eaLnBrk="1" fontAlgn="base" hangingPunct="1">
        <a:lnSpc>
          <a:spcPct val="90000"/>
        </a:lnSpc>
        <a:spcBef>
          <a:spcPct val="0"/>
        </a:spcBef>
        <a:spcAft>
          <a:spcPct val="0"/>
        </a:spcAft>
        <a:defRPr sz="3400">
          <a:solidFill>
            <a:schemeClr val="bg1"/>
          </a:solidFill>
          <a:latin typeface="Trebuchet MS" pitchFamily="34" charset="0"/>
        </a:defRPr>
      </a:lvl9pPr>
    </p:titleStyle>
    <p:bodyStyle>
      <a:lvl1pPr marL="342900" indent="-342900" algn="l" rtl="0" eaLnBrk="0" fontAlgn="base" hangingPunct="0">
        <a:spcBef>
          <a:spcPct val="20000"/>
        </a:spcBef>
        <a:spcAft>
          <a:spcPct val="0"/>
        </a:spcAft>
        <a:buSzPct val="70000"/>
        <a:buChar char="•"/>
        <a:defRPr sz="1200">
          <a:solidFill>
            <a:schemeClr val="bg1"/>
          </a:solidFill>
          <a:latin typeface="+mn-lt"/>
          <a:ea typeface="+mn-ea"/>
          <a:cs typeface="+mn-cs"/>
        </a:defRPr>
      </a:lvl1pPr>
      <a:lvl2pPr marL="673100" indent="-228600" algn="l" rtl="0" eaLnBrk="0" fontAlgn="base" hangingPunct="0">
        <a:spcBef>
          <a:spcPct val="20000"/>
        </a:spcBef>
        <a:spcAft>
          <a:spcPct val="0"/>
        </a:spcAft>
        <a:buClr>
          <a:srgbClr val="0081C7"/>
        </a:buClr>
        <a:buFont typeface="Wingdings 2" pitchFamily="18" charset="2"/>
        <a:buChar char="¡"/>
        <a:defRPr sz="1600">
          <a:solidFill>
            <a:schemeClr val="tx1"/>
          </a:solidFill>
          <a:latin typeface="+mn-lt"/>
        </a:defRPr>
      </a:lvl2pPr>
      <a:lvl3pPr marL="1049338" indent="-196850" algn="l" rtl="0" eaLnBrk="0" fontAlgn="base" hangingPunct="0">
        <a:spcBef>
          <a:spcPct val="20000"/>
        </a:spcBef>
        <a:spcAft>
          <a:spcPct val="0"/>
        </a:spcAft>
        <a:buClr>
          <a:srgbClr val="0081C7"/>
        </a:buClr>
        <a:buFont typeface="Wingdings 2" pitchFamily="18" charset="2"/>
        <a:buChar char="¡"/>
        <a:defRPr sz="1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24.xml"/><Relationship Id="rId2"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developer.apple.com/library/ios/#documentation/iPhone/Conceptual/iPhoneOSProgrammingGuide/CoreApplication/CoreApplicat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jpeg"/><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jpeg"/><Relationship Id="rId3" Type="http://schemas.openxmlformats.org/officeDocument/2006/relationships/image" Target="../media/image3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6.png"/><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6.jpeg"/><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developer.apple.com/library/ios/#documentation/iPhone/Conceptual/iPhoneOSProgrammingGuide/StandardBehaviors/StandardBehaviors.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hyperlink" Target="http://developer.apple.com/library/ios/documentation/Security/Conceptual/SecureCodingGuide/Introduction.html#/apple_ref/doc/uid/TP40002415" TargetMode="External"/><Relationship Id="rId4" Type="http://schemas.openxmlformats.org/officeDocument/2006/relationships/hyperlink" Target="http://developer.apple.com/library/ios/featuredarticles/iPhoneURLScheme_Reference/Introduction/Introduction.html#/apple_ref/doc/uid/TP40007899" TargetMode="External"/><Relationship Id="rId1" Type="http://schemas.openxmlformats.org/officeDocument/2006/relationships/slideLayout" Target="../slideLayouts/slideLayout24.xml"/><Relationship Id="rId2" Type="http://schemas.openxmlformats.org/officeDocument/2006/relationships/hyperlink" Target="http://developer.apple.com/library/ios/documentation/Security/Conceptual/SecureCodingGuide/Articles/ValidatingInput.html#/apple_ref/doc/uid/TP4000724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developer.apple.com/library/ios/documentation/General/Reference/InfoPlistKeyReference/Introduction/Introduction.html#/apple_ref/doc/uid/TP40009247" TargetMode="External"/><Relationship Id="rId3" Type="http://schemas.openxmlformats.org/officeDocument/2006/relationships/image" Target="../media/image56.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developer.apple.com/library/ios/#documentation/iPhone/Conceptual/iPhoneOSProgrammingGuide/RuntimeEnvironment/RuntimeEnvironment.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hyperlink" Target="http://developer.apple.com/library/ios/documentation/General/Conceptual/DevPedia-CocoaCore/Delegation.html#/apple_ref/doc/uid/TP40008195-CH14" TargetMode="External"/><Relationship Id="rId4" Type="http://schemas.openxmlformats.org/officeDocument/2006/relationships/hyperlink" Target="http://developer.apple.com/library/ios/documentation/General/Conceptual/Devpedia-CocoaApp/TargetAction.html#/apple_ref/doc/uid/TP40009071-CH3" TargetMode="External"/><Relationship Id="rId1" Type="http://schemas.openxmlformats.org/officeDocument/2006/relationships/slideLayout" Target="../slideLayouts/slideLayout24.xml"/><Relationship Id="rId2" Type="http://schemas.openxmlformats.org/officeDocument/2006/relationships/hyperlink" Target="http://developer.apple.com/library/ios/documentation/General/Conceptual/DevPedia-CocoaCore/MVC.html#/apple_ref/doc/uid/TP40008195-CH3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a:xfrm>
            <a:off x="214282" y="2130425"/>
            <a:ext cx="7772400" cy="1470025"/>
          </a:xfrm>
        </p:spPr>
        <p:txBody>
          <a:bodyPr/>
          <a:lstStyle/>
          <a:p>
            <a:pPr eaLnBrk="1" hangingPunct="1"/>
            <a:r>
              <a:rPr lang="en-US" dirty="0" err="1" smtClean="0"/>
              <a:t>iOS</a:t>
            </a:r>
            <a:r>
              <a:rPr lang="en-US" dirty="0" smtClean="0"/>
              <a:t> Application Programming</a:t>
            </a:r>
            <a:endParaRPr lang="ru-RU" dirty="0" smtClean="0"/>
          </a:p>
        </p:txBody>
      </p:sp>
      <p:sp>
        <p:nvSpPr>
          <p:cNvPr id="14339" name="Subtitle 4"/>
          <p:cNvSpPr>
            <a:spLocks noGrp="1"/>
          </p:cNvSpPr>
          <p:nvPr>
            <p:ph type="subTitle" idx="1"/>
          </p:nvPr>
        </p:nvSpPr>
        <p:spPr bwMode="auto">
          <a:xfrm>
            <a:off x="2000232" y="4214818"/>
            <a:ext cx="4000528" cy="17526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solidFill>
                  <a:schemeClr val="accent1">
                    <a:lumMod val="50000"/>
                  </a:schemeClr>
                </a:solidFill>
              </a:rPr>
              <a:t>http://developer.apple.com/library/ios/#documentation/iPhone/Conceptual/iPhoneOSProgrammingGuide/Introduction/Introduction.html</a:t>
            </a:r>
            <a:endParaRPr lang="ru-RU" dirty="0" smtClean="0">
              <a:solidFill>
                <a:schemeClr val="accent1">
                  <a:lumMod val="50000"/>
                </a:schemeClr>
              </a:solidFill>
            </a:endParaRPr>
          </a:p>
        </p:txBody>
      </p:sp>
      <p:sp>
        <p:nvSpPr>
          <p:cNvPr id="14340" name="Text Box 6"/>
          <p:cNvSpPr txBox="1">
            <a:spLocks noChangeArrowheads="1"/>
          </p:cNvSpPr>
          <p:nvPr/>
        </p:nvSpPr>
        <p:spPr bwMode="auto">
          <a:xfrm>
            <a:off x="1214438" y="6410325"/>
            <a:ext cx="3600450" cy="304800"/>
          </a:xfrm>
          <a:prstGeom prst="rect">
            <a:avLst/>
          </a:prstGeom>
          <a:noFill/>
          <a:ln w="9525">
            <a:noFill/>
            <a:miter lim="800000"/>
            <a:headEnd/>
            <a:tailEnd/>
          </a:ln>
        </p:spPr>
        <p:txBody>
          <a:bodyPr>
            <a:spAutoFit/>
          </a:bodyPr>
          <a:lstStyle/>
          <a:p>
            <a:pPr algn="r">
              <a:spcBef>
                <a:spcPct val="50000"/>
              </a:spcBef>
            </a:pPr>
            <a:r>
              <a:rPr lang="en-US" sz="1400" i="1" dirty="0" smtClean="0">
                <a:solidFill>
                  <a:schemeClr val="bg1"/>
                </a:solidFill>
              </a:rPr>
              <a:t>Olga Pronina</a:t>
            </a:r>
            <a:endParaRPr lang="en-US" sz="14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Target-Action</a:t>
            </a:r>
            <a:endParaRPr lang="en-US" dirty="0"/>
          </a:p>
        </p:txBody>
      </p:sp>
      <p:sp>
        <p:nvSpPr>
          <p:cNvPr id="7" name="TextBox 6"/>
          <p:cNvSpPr txBox="1"/>
          <p:nvPr/>
        </p:nvSpPr>
        <p:spPr>
          <a:xfrm>
            <a:off x="5522790" y="4665937"/>
            <a:ext cx="184666" cy="307777"/>
          </a:xfrm>
          <a:prstGeom prst="rect">
            <a:avLst/>
          </a:prstGeom>
          <a:solidFill>
            <a:schemeClr val="bg1">
              <a:lumMod val="95000"/>
            </a:schemeClr>
          </a:solidFill>
        </p:spPr>
        <p:txBody>
          <a:bodyPr wrap="none" rtlCol="0">
            <a:spAutoFit/>
          </a:bodyPr>
          <a:lstStyle/>
          <a:p>
            <a:pPr>
              <a:buNone/>
            </a:pPr>
            <a:endParaRPr lang="en-US" sz="1400" dirty="0" err="1" smtClean="0">
              <a:latin typeface="Courier New" pitchFamily="49" charset="0"/>
              <a:cs typeface="Courier New" pitchFamily="49" charset="0"/>
            </a:endParaRPr>
          </a:p>
        </p:txBody>
      </p:sp>
      <p:sp>
        <p:nvSpPr>
          <p:cNvPr id="12" name="Rectangle 11"/>
          <p:cNvSpPr/>
          <p:nvPr/>
        </p:nvSpPr>
        <p:spPr>
          <a:xfrm>
            <a:off x="985838" y="3819552"/>
            <a:ext cx="7555653" cy="1754327"/>
          </a:xfrm>
          <a:prstGeom prst="rect">
            <a:avLst/>
          </a:prstGeom>
        </p:spPr>
        <p:txBody>
          <a:bodyPr wrap="square">
            <a:spAutoFit/>
          </a:bodyPr>
          <a:lstStyle/>
          <a:p>
            <a:r>
              <a:rPr lang="en-US" dirty="0"/>
              <a:t>Target-action is a design pattern in which an object holds the information necessary to send a message to another object when an event occurs. The stored information consists of two items of data: an action selector, which identifies the method to be invoked, and a target, which is the object to receive the message. The message sent when the event occurs is called an action message. </a:t>
            </a:r>
          </a:p>
        </p:txBody>
      </p:sp>
      <p:pic>
        <p:nvPicPr>
          <p:cNvPr id="13" name="Picture 12"/>
          <p:cNvPicPr>
            <a:picLocks noChangeAspect="1"/>
          </p:cNvPicPr>
          <p:nvPr/>
        </p:nvPicPr>
        <p:blipFill>
          <a:blip r:embed="rId2"/>
          <a:stretch>
            <a:fillRect/>
          </a:stretch>
        </p:blipFill>
        <p:spPr>
          <a:xfrm>
            <a:off x="713670" y="1219330"/>
            <a:ext cx="7962900" cy="2425700"/>
          </a:xfrm>
          <a:prstGeom prst="rect">
            <a:avLst/>
          </a:prstGeom>
        </p:spPr>
      </p:pic>
    </p:spTree>
    <p:extLst>
      <p:ext uri="{BB962C8B-B14F-4D97-AF65-F5344CB8AC3E}">
        <p14:creationId xmlns:p14="http://schemas.microsoft.com/office/powerpoint/2010/main" val="142526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Delegation</a:t>
            </a:r>
            <a:endParaRPr lang="en-US" dirty="0"/>
          </a:p>
        </p:txBody>
      </p:sp>
      <p:sp>
        <p:nvSpPr>
          <p:cNvPr id="3" name="Content Placeholder 2"/>
          <p:cNvSpPr>
            <a:spLocks noGrp="1"/>
          </p:cNvSpPr>
          <p:nvPr>
            <p:ph idx="1"/>
          </p:nvPr>
        </p:nvSpPr>
        <p:spPr>
          <a:xfrm>
            <a:off x="982663" y="3717040"/>
            <a:ext cx="7591425" cy="2069414"/>
          </a:xfrm>
        </p:spPr>
        <p:txBody>
          <a:bodyPr/>
          <a:lstStyle/>
          <a:p>
            <a:pPr marL="0" indent="0">
              <a:buNone/>
            </a:pPr>
            <a:r>
              <a:rPr lang="en-US" dirty="0"/>
              <a:t>An example of a delegating object is an instance of the </a:t>
            </a:r>
            <a:r>
              <a:rPr lang="en-US" dirty="0" err="1"/>
              <a:t>NSWindow</a:t>
            </a:r>
            <a:r>
              <a:rPr lang="en-US" dirty="0"/>
              <a:t> class of the </a:t>
            </a:r>
            <a:r>
              <a:rPr lang="en-US" dirty="0" err="1"/>
              <a:t>AppKit</a:t>
            </a:r>
            <a:r>
              <a:rPr lang="en-US" dirty="0"/>
              <a:t> framework. </a:t>
            </a:r>
            <a:r>
              <a:rPr lang="en-US" dirty="0" err="1"/>
              <a:t>NSWindow</a:t>
            </a:r>
            <a:r>
              <a:rPr lang="en-US" dirty="0"/>
              <a:t> declares a protocol, among whose methods is a target="_self" </a:t>
            </a:r>
            <a:r>
              <a:rPr lang="en-US" dirty="0" err="1"/>
              <a:t>windowShouldClose</a:t>
            </a:r>
            <a:r>
              <a:rPr lang="en-US" dirty="0"/>
              <a:t>:/a. When a user clicks the close box in a window, the window object sends </a:t>
            </a:r>
            <a:r>
              <a:rPr lang="en-US" dirty="0" err="1"/>
              <a:t>windowShouldClose</a:t>
            </a:r>
            <a:r>
              <a:rPr lang="en-US" dirty="0"/>
              <a:t>: to its delegate to ask it to confirm the closure of the window. The delegate returns a Boolean value, thereby controlling the behavior of the window object.</a:t>
            </a:r>
          </a:p>
          <a:p>
            <a:pPr marL="0" indent="0">
              <a:buNone/>
            </a:pPr>
            <a:endParaRPr lang="en-US" dirty="0"/>
          </a:p>
        </p:txBody>
      </p:sp>
      <p:pic>
        <p:nvPicPr>
          <p:cNvPr id="4" name="Picture 3"/>
          <p:cNvPicPr>
            <a:picLocks noChangeAspect="1"/>
          </p:cNvPicPr>
          <p:nvPr/>
        </p:nvPicPr>
        <p:blipFill>
          <a:blip r:embed="rId2"/>
          <a:stretch>
            <a:fillRect/>
          </a:stretch>
        </p:blipFill>
        <p:spPr>
          <a:xfrm>
            <a:off x="1264892" y="1057891"/>
            <a:ext cx="6515100" cy="2247900"/>
          </a:xfrm>
          <a:prstGeom prst="rect">
            <a:avLst/>
          </a:prstGeom>
        </p:spPr>
      </p:pic>
    </p:spTree>
    <p:extLst>
      <p:ext uri="{BB962C8B-B14F-4D97-AF65-F5344CB8AC3E}">
        <p14:creationId xmlns:p14="http://schemas.microsoft.com/office/powerpoint/2010/main" val="333566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Core Application Objects</a:t>
            </a:r>
            <a:endParaRPr lang="ru-RU" b="1" dirty="0"/>
          </a:p>
        </p:txBody>
      </p:sp>
      <p:sp>
        <p:nvSpPr>
          <p:cNvPr id="3" name="Content Placeholder 2"/>
          <p:cNvSpPr>
            <a:spLocks noGrp="1"/>
          </p:cNvSpPr>
          <p:nvPr>
            <p:ph idx="1"/>
          </p:nvPr>
        </p:nvSpPr>
        <p:spPr/>
        <p:txBody>
          <a:bodyPr/>
          <a:lstStyle/>
          <a:p>
            <a:pPr marL="4763" indent="-4763">
              <a:buNone/>
            </a:pPr>
            <a:r>
              <a:rPr lang="en-US" dirty="0" smtClean="0"/>
              <a:t>The role of objects in an </a:t>
            </a:r>
            <a:r>
              <a:rPr lang="en-US" dirty="0" err="1" smtClean="0"/>
              <a:t>iOS</a:t>
            </a:r>
            <a:r>
              <a:rPr lang="en-US" dirty="0" smtClean="0"/>
              <a:t> application:</a:t>
            </a:r>
          </a:p>
          <a:p>
            <a:r>
              <a:rPr lang="en-US" dirty="0" smtClean="0">
                <a:solidFill>
                  <a:srgbClr val="0070C0"/>
                </a:solidFill>
              </a:rPr>
              <a:t>UIApplication</a:t>
            </a:r>
            <a:r>
              <a:rPr lang="en-US" dirty="0" smtClean="0"/>
              <a:t> - manages the application event loop and coordinates other high-level behaviors for your application.</a:t>
            </a:r>
          </a:p>
          <a:p>
            <a:r>
              <a:rPr lang="en-US" dirty="0" smtClean="0">
                <a:solidFill>
                  <a:srgbClr val="0070C0"/>
                </a:solidFill>
              </a:rPr>
              <a:t>Application delegate </a:t>
            </a:r>
            <a:r>
              <a:rPr lang="en-US" dirty="0" smtClean="0"/>
              <a:t>- </a:t>
            </a:r>
            <a:r>
              <a:rPr lang="en-US" dirty="0"/>
              <a:t>This object works in tandem with the </a:t>
            </a:r>
            <a:r>
              <a:rPr lang="en-US" dirty="0" err="1"/>
              <a:t>UIApplication</a:t>
            </a:r>
            <a:r>
              <a:rPr lang="en-US" dirty="0"/>
              <a:t> object to handle app initialization, state transitions, and many high-level app events. </a:t>
            </a:r>
            <a:endParaRPr lang="ru-RU" dirty="0" smtClean="0"/>
          </a:p>
          <a:p>
            <a:r>
              <a:rPr lang="en-US" dirty="0" smtClean="0">
                <a:solidFill>
                  <a:srgbClr val="0070C0"/>
                </a:solidFill>
              </a:rPr>
              <a:t>Data </a:t>
            </a:r>
            <a:r>
              <a:rPr lang="en-US" dirty="0" smtClean="0">
                <a:solidFill>
                  <a:srgbClr val="0070C0"/>
                </a:solidFill>
              </a:rPr>
              <a:t>model </a:t>
            </a:r>
            <a:r>
              <a:rPr lang="en-US" dirty="0" smtClean="0"/>
              <a:t>- stores your application’s content and is therefore specific to your </a:t>
            </a:r>
            <a:r>
              <a:rPr lang="en-US" dirty="0" smtClean="0"/>
              <a:t>application.</a:t>
            </a:r>
            <a:endParaRPr lang="en-US" dirty="0" smtClean="0"/>
          </a:p>
          <a:p>
            <a:r>
              <a:rPr lang="en-US" dirty="0" smtClean="0">
                <a:solidFill>
                  <a:srgbClr val="0070C0"/>
                </a:solidFill>
              </a:rPr>
              <a:t>View Controllers </a:t>
            </a:r>
            <a:r>
              <a:rPr lang="en-US" dirty="0" smtClean="0"/>
              <a:t>- manages the presentation of your application’s </a:t>
            </a:r>
            <a:r>
              <a:rPr lang="en-US" dirty="0" smtClean="0"/>
              <a:t>content </a:t>
            </a:r>
            <a:r>
              <a:rPr lang="en-US" dirty="0"/>
              <a:t>on screen</a:t>
            </a:r>
            <a:r>
              <a:rPr lang="en-US" dirty="0" smtClean="0"/>
              <a:t>.</a:t>
            </a:r>
            <a:endParaRPr lang="en-US" dirty="0" smtClean="0"/>
          </a:p>
          <a:p>
            <a:r>
              <a:rPr lang="en-US" dirty="0" smtClean="0">
                <a:solidFill>
                  <a:srgbClr val="0070C0"/>
                </a:solidFill>
              </a:rPr>
              <a:t>UIWindow</a:t>
            </a:r>
            <a:r>
              <a:rPr lang="en-US" dirty="0" smtClean="0"/>
              <a:t> - coordinates the presentation of one or more views on the device screen or on an external display</a:t>
            </a:r>
          </a:p>
          <a:p>
            <a:r>
              <a:rPr lang="en-US" dirty="0" smtClean="0">
                <a:solidFill>
                  <a:srgbClr val="0070C0"/>
                </a:solidFill>
              </a:rPr>
              <a:t>Views, Controls and Layers </a:t>
            </a:r>
            <a:r>
              <a:rPr lang="en-US" dirty="0" smtClean="0"/>
              <a:t>- provide the visual representation of your application’s content</a:t>
            </a:r>
            <a:endParaRPr lang="ru-R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structure </a:t>
            </a:r>
            <a:endParaRPr lang="en-US" dirty="0"/>
          </a:p>
        </p:txBody>
      </p:sp>
      <p:pic>
        <p:nvPicPr>
          <p:cNvPr id="4" name="Content Placeholder 3"/>
          <p:cNvPicPr>
            <a:picLocks noGrp="1" noChangeAspect="1"/>
          </p:cNvPicPr>
          <p:nvPr>
            <p:ph idx="1"/>
          </p:nvPr>
        </p:nvPicPr>
        <p:blipFill>
          <a:blip r:embed="rId2"/>
          <a:srcRect l="-17811" r="-17811"/>
          <a:stretch>
            <a:fillRect/>
          </a:stretch>
        </p:blipFill>
        <p:spPr/>
      </p:pic>
    </p:spTree>
    <p:extLst>
      <p:ext uri="{BB962C8B-B14F-4D97-AF65-F5344CB8AC3E}">
        <p14:creationId xmlns:p14="http://schemas.microsoft.com/office/powerpoint/2010/main" val="1921115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Life Cycle</a:t>
            </a:r>
            <a:endParaRPr lang="ru-RU" b="1" dirty="0"/>
          </a:p>
        </p:txBody>
      </p:sp>
      <p:sp>
        <p:nvSpPr>
          <p:cNvPr id="3" name="Content Placeholder 2"/>
          <p:cNvSpPr>
            <a:spLocks noGrp="1"/>
          </p:cNvSpPr>
          <p:nvPr>
            <p:ph idx="1"/>
          </p:nvPr>
        </p:nvSpPr>
        <p:spPr/>
        <p:txBody>
          <a:bodyPr/>
          <a:lstStyle/>
          <a:p>
            <a:pPr marL="4763" indent="-4763">
              <a:buNone/>
            </a:pPr>
            <a:r>
              <a:rPr lang="en-US" dirty="0" smtClean="0"/>
              <a:t>Figure below depicts the simplified startup life cycle for a newly launched </a:t>
            </a:r>
            <a:r>
              <a:rPr lang="en-US" dirty="0" err="1" smtClean="0"/>
              <a:t>iOS</a:t>
            </a:r>
            <a:r>
              <a:rPr lang="en-US" dirty="0" smtClean="0"/>
              <a:t> application.</a:t>
            </a:r>
            <a:endParaRPr lang="ru-RU" dirty="0"/>
          </a:p>
        </p:txBody>
      </p:sp>
      <p:pic>
        <p:nvPicPr>
          <p:cNvPr id="253954" name="Picture 2" descr="Application life cycle"/>
          <p:cNvPicPr>
            <a:picLocks noChangeAspect="1" noChangeArrowheads="1"/>
          </p:cNvPicPr>
          <p:nvPr/>
        </p:nvPicPr>
        <p:blipFill>
          <a:blip r:embed="rId2"/>
          <a:srcRect/>
          <a:stretch>
            <a:fillRect/>
          </a:stretch>
        </p:blipFill>
        <p:spPr bwMode="auto">
          <a:xfrm>
            <a:off x="1852632" y="1887538"/>
            <a:ext cx="5505450" cy="410527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States</a:t>
            </a:r>
            <a:endParaRPr lang="ru-RU" b="1" dirty="0"/>
          </a:p>
        </p:txBody>
      </p:sp>
      <p:sp>
        <p:nvSpPr>
          <p:cNvPr id="3" name="Content Placeholder 2"/>
          <p:cNvSpPr>
            <a:spLocks noGrp="1"/>
          </p:cNvSpPr>
          <p:nvPr>
            <p:ph idx="1"/>
          </p:nvPr>
        </p:nvSpPr>
        <p:spPr>
          <a:xfrm>
            <a:off x="568065" y="1124680"/>
            <a:ext cx="5228105" cy="4921267"/>
          </a:xfrm>
        </p:spPr>
        <p:txBody>
          <a:bodyPr/>
          <a:lstStyle/>
          <a:p>
            <a:r>
              <a:rPr lang="en-US" dirty="0" smtClean="0">
                <a:solidFill>
                  <a:srgbClr val="0070C0"/>
                </a:solidFill>
              </a:rPr>
              <a:t>Not running </a:t>
            </a:r>
            <a:r>
              <a:rPr lang="en-US" dirty="0" smtClean="0"/>
              <a:t>- application has not been launched or was running but was terminated by the system</a:t>
            </a:r>
          </a:p>
          <a:p>
            <a:r>
              <a:rPr lang="en-US" dirty="0" smtClean="0">
                <a:solidFill>
                  <a:srgbClr val="0070C0"/>
                </a:solidFill>
              </a:rPr>
              <a:t>Inactive</a:t>
            </a:r>
            <a:r>
              <a:rPr lang="en-US" dirty="0" smtClean="0"/>
              <a:t> - application is running in the foreground but is currently not receiving events</a:t>
            </a:r>
          </a:p>
          <a:p>
            <a:r>
              <a:rPr lang="en-US" dirty="0" smtClean="0">
                <a:solidFill>
                  <a:srgbClr val="0070C0"/>
                </a:solidFill>
              </a:rPr>
              <a:t>Active </a:t>
            </a:r>
            <a:r>
              <a:rPr lang="en-US" dirty="0" smtClean="0"/>
              <a:t>- application is running in the foreground and is receiving events</a:t>
            </a:r>
          </a:p>
          <a:p>
            <a:r>
              <a:rPr lang="en-US" dirty="0" smtClean="0">
                <a:solidFill>
                  <a:srgbClr val="0070C0"/>
                </a:solidFill>
              </a:rPr>
              <a:t>Background </a:t>
            </a:r>
            <a:r>
              <a:rPr lang="en-US" dirty="0" smtClean="0"/>
              <a:t>- application is in the background and executing code</a:t>
            </a:r>
          </a:p>
          <a:p>
            <a:r>
              <a:rPr lang="en-US" dirty="0" smtClean="0">
                <a:solidFill>
                  <a:srgbClr val="0070C0"/>
                </a:solidFill>
              </a:rPr>
              <a:t>Suspended </a:t>
            </a:r>
            <a:r>
              <a:rPr lang="en-US" dirty="0" smtClean="0"/>
              <a:t>- application is in the background but is not executing code. The system moves application to this state automatically. If this state is not available, applications are terminated and moved to the not running state instead.</a:t>
            </a:r>
            <a:endParaRPr lang="ru-R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70" y="1412720"/>
            <a:ext cx="3213453" cy="385891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States and Transitions</a:t>
            </a:r>
            <a:endParaRPr lang="en-US" b="1" dirty="0"/>
          </a:p>
        </p:txBody>
      </p:sp>
      <p:sp>
        <p:nvSpPr>
          <p:cNvPr id="3" name="Content Placeholder 2"/>
          <p:cNvSpPr>
            <a:spLocks noGrp="1"/>
          </p:cNvSpPr>
          <p:nvPr>
            <p:ph idx="1"/>
          </p:nvPr>
        </p:nvSpPr>
        <p:spPr>
          <a:xfrm>
            <a:off x="1000125" y="1071546"/>
            <a:ext cx="3786189" cy="4921267"/>
          </a:xfrm>
        </p:spPr>
        <p:txBody>
          <a:bodyPr/>
          <a:lstStyle/>
          <a:p>
            <a:pPr>
              <a:spcAft>
                <a:spcPts val="0"/>
              </a:spcAft>
              <a:buNone/>
            </a:pPr>
            <a:r>
              <a:rPr lang="en-US" dirty="0" smtClean="0"/>
              <a:t>Launching into the active state:</a:t>
            </a:r>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a:spcAft>
                <a:spcPts val="0"/>
              </a:spcAft>
              <a:buNone/>
            </a:pPr>
            <a:endParaRPr lang="en-US" dirty="0" smtClean="0"/>
          </a:p>
          <a:p>
            <a:pPr marL="4763" indent="-4763">
              <a:spcAft>
                <a:spcPts val="0"/>
              </a:spcAft>
              <a:buNone/>
            </a:pPr>
            <a:r>
              <a:rPr lang="en-US" dirty="0" smtClean="0"/>
              <a:t>Moving from the foreground to the background:</a:t>
            </a:r>
            <a:endParaRPr lang="ru-RU" dirty="0"/>
          </a:p>
        </p:txBody>
      </p:sp>
      <p:pic>
        <p:nvPicPr>
          <p:cNvPr id="256002" name="Picture 2" descr="http://developer.apple.com/library/ios/documentation/iPhone/Conceptual/iPhoneOSProgrammingGuide/Art/transition_launch.jpg"/>
          <p:cNvPicPr>
            <a:picLocks noChangeAspect="1" noChangeArrowheads="1"/>
          </p:cNvPicPr>
          <p:nvPr/>
        </p:nvPicPr>
        <p:blipFill>
          <a:blip r:embed="rId2"/>
          <a:srcRect/>
          <a:stretch>
            <a:fillRect/>
          </a:stretch>
        </p:blipFill>
        <p:spPr bwMode="auto">
          <a:xfrm>
            <a:off x="1000125" y="1428736"/>
            <a:ext cx="3526011" cy="2000264"/>
          </a:xfrm>
          <a:prstGeom prst="rect">
            <a:avLst/>
          </a:prstGeom>
          <a:noFill/>
        </p:spPr>
      </p:pic>
      <p:pic>
        <p:nvPicPr>
          <p:cNvPr id="256004" name="Picture 4" descr="http://developer.apple.com/library/ios/documentation/iPhone/Conceptual/iPhoneOSProgrammingGuide/Art/transition_acttobg.jpg"/>
          <p:cNvPicPr>
            <a:picLocks noChangeAspect="1" noChangeArrowheads="1"/>
          </p:cNvPicPr>
          <p:nvPr/>
        </p:nvPicPr>
        <p:blipFill>
          <a:blip r:embed="rId3"/>
          <a:srcRect/>
          <a:stretch>
            <a:fillRect/>
          </a:stretch>
        </p:blipFill>
        <p:spPr bwMode="auto">
          <a:xfrm>
            <a:off x="1000100" y="4486439"/>
            <a:ext cx="3526010" cy="1514329"/>
          </a:xfrm>
          <a:prstGeom prst="rect">
            <a:avLst/>
          </a:prstGeom>
          <a:noFill/>
        </p:spPr>
      </p:pic>
      <p:sp>
        <p:nvSpPr>
          <p:cNvPr id="6" name="Content Placeholder 2"/>
          <p:cNvSpPr txBox="1">
            <a:spLocks/>
          </p:cNvSpPr>
          <p:nvPr/>
        </p:nvSpPr>
        <p:spPr bwMode="auto">
          <a:xfrm>
            <a:off x="4786339" y="2428868"/>
            <a:ext cx="3786189" cy="25717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763" lvl="0" indent="-4763" eaLnBrk="0" hangingPunct="0">
              <a:spcAft>
                <a:spcPts val="0"/>
              </a:spcAft>
              <a:buSzPct val="70000"/>
            </a:pPr>
            <a:r>
              <a:rPr lang="en-US" dirty="0" smtClean="0"/>
              <a:t>Transitioning from the background to the foreground</a:t>
            </a:r>
            <a:r>
              <a:rPr kumimoji="0" lang="en-US" sz="1800" b="0" i="0" u="none" strike="noStrike" kern="0" cap="none" spc="0" normalizeH="0" baseline="0" noProof="0" dirty="0" smtClean="0">
                <a:ln>
                  <a:noFill/>
                </a:ln>
                <a:solidFill>
                  <a:schemeClr val="tx1"/>
                </a:solidFill>
                <a:effectLst/>
                <a:uLnTx/>
                <a:uFillTx/>
                <a:latin typeface="+mn-lt"/>
                <a:ea typeface="+mn-ea"/>
                <a:cs typeface="+mn-cs"/>
              </a:rPr>
              <a:t>:</a:t>
            </a:r>
          </a:p>
        </p:txBody>
      </p:sp>
      <p:pic>
        <p:nvPicPr>
          <p:cNvPr id="256006" name="Picture 6" descr="http://developer.apple.com/library/ios/documentation/iPhone/Conceptual/iPhoneOSProgrammingGuide/Art/transition_bgtoact.jpg"/>
          <p:cNvPicPr>
            <a:picLocks noChangeAspect="1" noChangeArrowheads="1"/>
          </p:cNvPicPr>
          <p:nvPr/>
        </p:nvPicPr>
        <p:blipFill>
          <a:blip r:embed="rId4"/>
          <a:srcRect/>
          <a:stretch>
            <a:fillRect/>
          </a:stretch>
        </p:blipFill>
        <p:spPr bwMode="auto">
          <a:xfrm>
            <a:off x="4843916" y="3271848"/>
            <a:ext cx="3585736" cy="1514473"/>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Responding to Interruptions</a:t>
            </a:r>
            <a:endParaRPr lang="ru-RU" b="1" dirty="0"/>
          </a:p>
        </p:txBody>
      </p:sp>
      <p:sp>
        <p:nvSpPr>
          <p:cNvPr id="3" name="Content Placeholder 2"/>
          <p:cNvSpPr>
            <a:spLocks noGrp="1"/>
          </p:cNvSpPr>
          <p:nvPr>
            <p:ph idx="1"/>
          </p:nvPr>
        </p:nvSpPr>
        <p:spPr/>
        <p:txBody>
          <a:bodyPr/>
          <a:lstStyle/>
          <a:p>
            <a:pPr>
              <a:buNone/>
            </a:pPr>
            <a:r>
              <a:rPr lang="en-US" dirty="0" smtClean="0"/>
              <a:t>Figure below shows the steps of handling application interruptions.</a:t>
            </a:r>
            <a:endParaRPr lang="ru-RU" dirty="0"/>
          </a:p>
        </p:txBody>
      </p:sp>
      <p:pic>
        <p:nvPicPr>
          <p:cNvPr id="258050" name="Picture 2" descr="http://developer.apple.com/library/ios/documentation/iPhone/Conceptual/iPhoneOSProgrammingGuide/Art/app_interruptions.jpg"/>
          <p:cNvPicPr>
            <a:picLocks noChangeAspect="1" noChangeArrowheads="1"/>
          </p:cNvPicPr>
          <p:nvPr/>
        </p:nvPicPr>
        <p:blipFill>
          <a:blip r:embed="rId2"/>
          <a:srcRect/>
          <a:stretch>
            <a:fillRect/>
          </a:stretch>
        </p:blipFill>
        <p:spPr bwMode="auto">
          <a:xfrm>
            <a:off x="1071538" y="1571612"/>
            <a:ext cx="5648325" cy="4086226"/>
          </a:xfrm>
          <a:prstGeom prst="rect">
            <a:avLst/>
          </a:prstGeom>
          <a:noFill/>
        </p:spPr>
      </p:pic>
      <p:sp>
        <p:nvSpPr>
          <p:cNvPr id="5" name="TextBox 4"/>
          <p:cNvSpPr txBox="1"/>
          <p:nvPr/>
        </p:nvSpPr>
        <p:spPr>
          <a:xfrm>
            <a:off x="6858016" y="3571876"/>
            <a:ext cx="1928826" cy="369332"/>
          </a:xfrm>
          <a:prstGeom prst="rect">
            <a:avLst/>
          </a:prstGeom>
          <a:solidFill>
            <a:schemeClr val="bg1">
              <a:lumMod val="95000"/>
            </a:schemeClr>
          </a:solidFill>
        </p:spPr>
        <p:txBody>
          <a:bodyPr wrap="square" rtlCol="0">
            <a:spAutoFit/>
          </a:bodyPr>
          <a:lstStyle/>
          <a:p>
            <a:pPr>
              <a:buNone/>
            </a:pPr>
            <a:r>
              <a:rPr lang="en-US" dirty="0" smtClean="0">
                <a:solidFill>
                  <a:srgbClr val="0070C0"/>
                </a:solidFill>
                <a:latin typeface="+mn-lt"/>
                <a:cs typeface="Courier New" pitchFamily="49" charset="0"/>
              </a:rPr>
              <a:t>to Inactive state</a:t>
            </a:r>
            <a:endParaRPr lang="ru-RU" dirty="0" err="1" smtClean="0">
              <a:solidFill>
                <a:srgbClr val="0070C0"/>
              </a:solidFill>
              <a:latin typeface="+mn-lt"/>
              <a:cs typeface="Courier New" pitchFamily="49" charset="0"/>
            </a:endParaRPr>
          </a:p>
        </p:txBody>
      </p:sp>
      <p:sp>
        <p:nvSpPr>
          <p:cNvPr id="6" name="TextBox 5"/>
          <p:cNvSpPr txBox="1"/>
          <p:nvPr/>
        </p:nvSpPr>
        <p:spPr>
          <a:xfrm>
            <a:off x="6858016" y="4202676"/>
            <a:ext cx="1928826" cy="369332"/>
          </a:xfrm>
          <a:prstGeom prst="rect">
            <a:avLst/>
          </a:prstGeom>
          <a:solidFill>
            <a:schemeClr val="bg1">
              <a:lumMod val="95000"/>
            </a:schemeClr>
          </a:solidFill>
        </p:spPr>
        <p:txBody>
          <a:bodyPr wrap="square" rtlCol="0">
            <a:spAutoFit/>
          </a:bodyPr>
          <a:lstStyle/>
          <a:p>
            <a:pPr>
              <a:buNone/>
            </a:pPr>
            <a:r>
              <a:rPr lang="en-US" dirty="0" smtClean="0">
                <a:solidFill>
                  <a:srgbClr val="0070C0"/>
                </a:solidFill>
                <a:latin typeface="+mn-lt"/>
                <a:cs typeface="Courier New" pitchFamily="49" charset="0"/>
              </a:rPr>
              <a:t>to Active state</a:t>
            </a:r>
            <a:endParaRPr lang="ru-RU" dirty="0" err="1" smtClean="0">
              <a:solidFill>
                <a:srgbClr val="0070C0"/>
              </a:solidFill>
              <a:latin typeface="+mn-lt"/>
              <a:cs typeface="Courier New" pitchFamily="49" charset="0"/>
            </a:endParaRPr>
          </a:p>
        </p:txBody>
      </p:sp>
      <p:sp>
        <p:nvSpPr>
          <p:cNvPr id="7" name="TextBox 6"/>
          <p:cNvSpPr txBox="1"/>
          <p:nvPr/>
        </p:nvSpPr>
        <p:spPr>
          <a:xfrm>
            <a:off x="6858016" y="4845618"/>
            <a:ext cx="1928826" cy="646331"/>
          </a:xfrm>
          <a:prstGeom prst="rect">
            <a:avLst/>
          </a:prstGeom>
          <a:solidFill>
            <a:schemeClr val="bg1">
              <a:lumMod val="95000"/>
            </a:schemeClr>
          </a:solidFill>
        </p:spPr>
        <p:txBody>
          <a:bodyPr wrap="square" rtlCol="0">
            <a:spAutoFit/>
          </a:bodyPr>
          <a:lstStyle/>
          <a:p>
            <a:pPr>
              <a:buNone/>
            </a:pPr>
            <a:r>
              <a:rPr lang="en-US" dirty="0" smtClean="0">
                <a:solidFill>
                  <a:srgbClr val="0070C0"/>
                </a:solidFill>
                <a:latin typeface="+mn-lt"/>
                <a:cs typeface="Courier New" pitchFamily="49" charset="0"/>
              </a:rPr>
              <a:t>to Background state</a:t>
            </a:r>
            <a:endParaRPr lang="ru-RU" dirty="0" err="1" smtClean="0">
              <a:solidFill>
                <a:srgbClr val="0070C0"/>
              </a:solidFill>
              <a:latin typeface="+mn-lt"/>
              <a:cs typeface="Courier New" pitchFamily="49" charset="0"/>
            </a:endParaRPr>
          </a:p>
        </p:txBody>
      </p:sp>
      <p:cxnSp>
        <p:nvCxnSpPr>
          <p:cNvPr id="9" name="Straight Arrow Connector 8"/>
          <p:cNvCxnSpPr>
            <a:stCxn id="5" idx="1"/>
          </p:cNvCxnSpPr>
          <p:nvPr/>
        </p:nvCxnSpPr>
        <p:spPr>
          <a:xfrm rot="10800000" flipV="1">
            <a:off x="6357950" y="3756542"/>
            <a:ext cx="500066" cy="184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rot="10800000" flipV="1">
            <a:off x="6357951" y="4429132"/>
            <a:ext cx="500066" cy="184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rot="10800000" flipV="1">
            <a:off x="6357951" y="5072074"/>
            <a:ext cx="500066" cy="18466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Visualization</a:t>
            </a:r>
            <a:endParaRPr lang="ru-RU" b="1" dirty="0"/>
          </a:p>
        </p:txBody>
      </p:sp>
      <p:sp>
        <p:nvSpPr>
          <p:cNvPr id="3" name="Content Placeholder 2"/>
          <p:cNvSpPr>
            <a:spLocks noGrp="1"/>
          </p:cNvSpPr>
          <p:nvPr>
            <p:ph idx="1"/>
          </p:nvPr>
        </p:nvSpPr>
        <p:spPr/>
        <p:txBody>
          <a:bodyPr/>
          <a:lstStyle/>
          <a:p>
            <a:pPr>
              <a:buNone/>
            </a:pPr>
            <a:r>
              <a:rPr lang="en-US" dirty="0" smtClean="0">
                <a:solidFill>
                  <a:srgbClr val="0070C0"/>
                </a:solidFill>
              </a:rPr>
              <a:t>Graphics and Drawing System</a:t>
            </a:r>
          </a:p>
          <a:p>
            <a:r>
              <a:rPr lang="en-US" dirty="0" smtClean="0"/>
              <a:t>Use native drawing technologies (such as Core Graphics and </a:t>
            </a:r>
            <a:r>
              <a:rPr lang="en-US" dirty="0" err="1" smtClean="0"/>
              <a:t>UIKit</a:t>
            </a:r>
            <a:r>
              <a:rPr lang="en-US" dirty="0" smtClean="0"/>
              <a:t>)</a:t>
            </a:r>
          </a:p>
          <a:p>
            <a:r>
              <a:rPr lang="en-US" dirty="0" smtClean="0"/>
              <a:t>Use OpenGL ES</a:t>
            </a:r>
          </a:p>
          <a:p>
            <a:pPr>
              <a:buNone/>
            </a:pPr>
            <a:r>
              <a:rPr lang="en-US" dirty="0" smtClean="0">
                <a:solidFill>
                  <a:srgbClr val="0070C0"/>
                </a:solidFill>
              </a:rPr>
              <a:t>Text System</a:t>
            </a:r>
          </a:p>
          <a:p>
            <a:r>
              <a:rPr lang="en-US" dirty="0" smtClean="0"/>
              <a:t>Different languages have different text input requirements, and so the keyboard adapts as needed to support different input methods.</a:t>
            </a:r>
          </a:p>
          <a:p>
            <a:r>
              <a:rPr lang="en-US" dirty="0" smtClean="0"/>
              <a:t>For simple text display and editing, you can use the UILabel, UITextField, and </a:t>
            </a:r>
            <a:r>
              <a:rPr lang="en-US" dirty="0" err="1" smtClean="0"/>
              <a:t>UITextView</a:t>
            </a:r>
            <a:r>
              <a:rPr lang="en-US" dirty="0" smtClean="0"/>
              <a:t> classes.</a:t>
            </a:r>
          </a:p>
          <a:p>
            <a:pPr>
              <a:buNone/>
            </a:pPr>
            <a:r>
              <a:rPr lang="en-US" dirty="0" smtClean="0">
                <a:solidFill>
                  <a:srgbClr val="0070C0"/>
                </a:solidFill>
              </a:rPr>
              <a:t>Audio and Video Support</a:t>
            </a:r>
          </a:p>
          <a:p>
            <a:r>
              <a:rPr lang="en-US" dirty="0" smtClean="0"/>
              <a:t>For video playback, use the Media Player and AV Foundation frameworks.</a:t>
            </a:r>
          </a:p>
          <a:p>
            <a:r>
              <a:rPr lang="en-US" dirty="0" smtClean="0"/>
              <a:t>For audio playback, you can use the same frameworks plus the Core Audio and </a:t>
            </a:r>
            <a:r>
              <a:rPr lang="en-US" dirty="0" err="1" smtClean="0"/>
              <a:t>OpenAL</a:t>
            </a:r>
            <a:r>
              <a:rPr lang="en-US" dirty="0" smtClean="0"/>
              <a:t> frameworks.</a:t>
            </a:r>
          </a:p>
          <a:p>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Integration with System</a:t>
            </a:r>
            <a:endParaRPr lang="ru-RU" b="1" dirty="0"/>
          </a:p>
        </p:txBody>
      </p:sp>
      <p:sp>
        <p:nvSpPr>
          <p:cNvPr id="3" name="Content Placeholder 2"/>
          <p:cNvSpPr>
            <a:spLocks noGrp="1"/>
          </p:cNvSpPr>
          <p:nvPr>
            <p:ph idx="1"/>
          </p:nvPr>
        </p:nvSpPr>
        <p:spPr/>
        <p:txBody>
          <a:bodyPr/>
          <a:lstStyle/>
          <a:p>
            <a:pPr>
              <a:buNone/>
            </a:pPr>
            <a:r>
              <a:rPr lang="en-US" dirty="0" smtClean="0"/>
              <a:t>There are some of features you can incorporate into your applications:</a:t>
            </a:r>
          </a:p>
          <a:p>
            <a:r>
              <a:rPr lang="en-US" sz="1600" dirty="0" smtClean="0"/>
              <a:t>The user’s contacts</a:t>
            </a:r>
          </a:p>
          <a:p>
            <a:r>
              <a:rPr lang="en-US" sz="1600" dirty="0" err="1" smtClean="0"/>
              <a:t>Systemwide</a:t>
            </a:r>
            <a:r>
              <a:rPr lang="en-US" sz="1600" dirty="0" smtClean="0"/>
              <a:t> calendar and time-based events</a:t>
            </a:r>
          </a:p>
          <a:p>
            <a:r>
              <a:rPr lang="en-US" sz="1600" dirty="0" smtClean="0"/>
              <a:t>The Mail and Messages applications</a:t>
            </a:r>
          </a:p>
          <a:p>
            <a:r>
              <a:rPr lang="en-US" sz="1600" dirty="0" smtClean="0"/>
              <a:t>Telephony information</a:t>
            </a:r>
          </a:p>
          <a:p>
            <a:pPr>
              <a:buNone/>
            </a:pPr>
            <a:endParaRPr lang="en-US" dirty="0" smtClean="0">
              <a:cs typeface="Courier New" pitchFamily="49" charset="0"/>
            </a:endParaRPr>
          </a:p>
          <a:p>
            <a:pPr>
              <a:buNone/>
            </a:pPr>
            <a:r>
              <a:rPr lang="en-US" dirty="0" smtClean="0">
                <a:cs typeface="Courier New" pitchFamily="49" charset="0"/>
              </a:rPr>
              <a:t>For example, if you want to use Address Book:</a:t>
            </a:r>
          </a:p>
          <a:p>
            <a:pPr indent="19050">
              <a:buNone/>
            </a:pPr>
            <a:r>
              <a:rPr lang="en-US" sz="1400" b="1" dirty="0" err="1" smtClean="0">
                <a:solidFill>
                  <a:srgbClr val="0070C0"/>
                </a:solidFill>
                <a:latin typeface="Courier New" pitchFamily="49" charset="0"/>
                <a:cs typeface="Courier New" pitchFamily="49" charset="0"/>
              </a:rPr>
              <a:t>ABAddressBookRef</a:t>
            </a:r>
            <a:r>
              <a:rPr lang="en-US" sz="1400" b="1" dirty="0" smtClean="0">
                <a:solidFill>
                  <a:srgbClr val="000000"/>
                </a:solidFill>
                <a:latin typeface="Courier New" pitchFamily="49" charset="0"/>
                <a:cs typeface="Courier New" pitchFamily="49" charset="0"/>
              </a:rPr>
              <a:t> </a:t>
            </a:r>
            <a:r>
              <a:rPr lang="en-US" sz="1400" b="1" dirty="0" err="1" smtClean="0">
                <a:solidFill>
                  <a:srgbClr val="00B050"/>
                </a:solidFill>
                <a:latin typeface="Courier New" pitchFamily="49" charset="0"/>
                <a:cs typeface="Courier New" pitchFamily="49" charset="0"/>
              </a:rPr>
              <a:t>addressBook</a:t>
            </a:r>
            <a:r>
              <a:rPr lang="en-US" sz="1400" b="1" dirty="0" smtClean="0">
                <a:solidFill>
                  <a:srgbClr val="000000"/>
                </a:solidFill>
                <a:latin typeface="Courier New" pitchFamily="49" charset="0"/>
                <a:cs typeface="Courier New" pitchFamily="49" charset="0"/>
              </a:rPr>
              <a:t>;</a:t>
            </a:r>
          </a:p>
          <a:p>
            <a:pPr indent="19050">
              <a:buNone/>
            </a:pPr>
            <a:r>
              <a:rPr lang="en-US" sz="1400" b="1" dirty="0" err="1" smtClean="0">
                <a:solidFill>
                  <a:srgbClr val="000000"/>
                </a:solidFill>
                <a:latin typeface="Courier New" pitchFamily="49" charset="0"/>
                <a:cs typeface="Courier New" pitchFamily="49" charset="0"/>
              </a:rPr>
              <a:t>CFErrorRef</a:t>
            </a:r>
            <a:r>
              <a:rPr lang="en-US" sz="1400" b="1" dirty="0" smtClean="0">
                <a:solidFill>
                  <a:srgbClr val="000000"/>
                </a:solidFill>
                <a:latin typeface="Courier New" pitchFamily="49" charset="0"/>
                <a:cs typeface="Courier New" pitchFamily="49" charset="0"/>
              </a:rPr>
              <a:t> error = NULL;</a:t>
            </a:r>
          </a:p>
          <a:p>
            <a:pPr indent="19050">
              <a:buNone/>
            </a:pPr>
            <a:r>
              <a:rPr lang="en-US" sz="1400" b="1" dirty="0" err="1" smtClean="0">
                <a:solidFill>
                  <a:srgbClr val="00B050"/>
                </a:solidFill>
                <a:latin typeface="Courier New" pitchFamily="49" charset="0"/>
                <a:cs typeface="Courier New" pitchFamily="49" charset="0"/>
              </a:rPr>
              <a:t>addressBook</a:t>
            </a:r>
            <a:r>
              <a:rPr lang="en-US" sz="1400" b="1" dirty="0" smtClean="0">
                <a:solidFill>
                  <a:srgbClr val="000000"/>
                </a:solidFill>
                <a:latin typeface="Courier New" pitchFamily="49" charset="0"/>
                <a:cs typeface="Courier New" pitchFamily="49" charset="0"/>
              </a:rPr>
              <a:t> = </a:t>
            </a:r>
            <a:r>
              <a:rPr lang="en-US" sz="1400" b="1" dirty="0" err="1" smtClean="0">
                <a:solidFill>
                  <a:srgbClr val="0070C0"/>
                </a:solidFill>
                <a:latin typeface="Courier New" pitchFamily="49" charset="0"/>
                <a:cs typeface="Courier New" pitchFamily="49" charset="0"/>
              </a:rPr>
              <a:t>ABAddressBookCreate</a:t>
            </a:r>
            <a:r>
              <a:rPr lang="en-US" sz="1400" b="1" dirty="0" smtClean="0">
                <a:solidFill>
                  <a:srgbClr val="000000"/>
                </a:solidFill>
                <a:latin typeface="Courier New" pitchFamily="49" charset="0"/>
                <a:cs typeface="Courier New" pitchFamily="49" charset="0"/>
              </a:rPr>
              <a:t>();</a:t>
            </a:r>
          </a:p>
          <a:p>
            <a:pPr indent="19050">
              <a:buNone/>
            </a:pPr>
            <a:r>
              <a:rPr lang="en-US" sz="1400" b="1" dirty="0" smtClean="0">
                <a:solidFill>
                  <a:schemeClr val="bg1">
                    <a:lumMod val="50000"/>
                  </a:schemeClr>
                </a:solidFill>
                <a:latin typeface="Courier New" pitchFamily="49" charset="0"/>
                <a:cs typeface="Courier New" pitchFamily="49" charset="0"/>
              </a:rPr>
              <a:t>/* work with Address Book */</a:t>
            </a:r>
          </a:p>
          <a:p>
            <a:pPr indent="19050">
              <a:buNone/>
            </a:pPr>
            <a:r>
              <a:rPr lang="en-US" sz="1400" b="1" dirty="0" err="1" smtClean="0">
                <a:solidFill>
                  <a:srgbClr val="0070C0"/>
                </a:solidFill>
                <a:latin typeface="Courier New" pitchFamily="49" charset="0"/>
                <a:cs typeface="Courier New" pitchFamily="49" charset="0"/>
              </a:rPr>
              <a:t>ABAddressBookSave</a:t>
            </a:r>
            <a:r>
              <a:rPr lang="en-US" sz="1400" b="1" dirty="0" smtClean="0">
                <a:solidFill>
                  <a:srgbClr val="000000"/>
                </a:solidFill>
                <a:latin typeface="Courier New" pitchFamily="49" charset="0"/>
                <a:cs typeface="Courier New" pitchFamily="49" charset="0"/>
              </a:rPr>
              <a:t>(</a:t>
            </a:r>
            <a:r>
              <a:rPr lang="en-US" sz="1400" b="1" dirty="0" err="1" smtClean="0">
                <a:solidFill>
                  <a:srgbClr val="00B050"/>
                </a:solidFill>
                <a:latin typeface="Courier New" pitchFamily="49" charset="0"/>
                <a:cs typeface="Courier New" pitchFamily="49" charset="0"/>
              </a:rPr>
              <a:t>addressBook</a:t>
            </a:r>
            <a:r>
              <a:rPr lang="en-US" sz="1400" b="1" dirty="0" smtClean="0">
                <a:solidFill>
                  <a:srgbClr val="000000"/>
                </a:solidFill>
                <a:latin typeface="Courier New" pitchFamily="49" charset="0"/>
                <a:cs typeface="Courier New" pitchFamily="49" charset="0"/>
              </a:rPr>
              <a:t>, &amp;error);</a:t>
            </a:r>
          </a:p>
          <a:p>
            <a:pPr indent="19050">
              <a:buNone/>
            </a:pPr>
            <a:r>
              <a:rPr lang="en-US" sz="1400" b="1" dirty="0" err="1" smtClean="0">
                <a:solidFill>
                  <a:srgbClr val="000000"/>
                </a:solidFill>
                <a:latin typeface="Courier New" pitchFamily="49" charset="0"/>
                <a:cs typeface="Courier New" pitchFamily="49" charset="0"/>
              </a:rPr>
              <a:t>CFRelease</a:t>
            </a:r>
            <a:r>
              <a:rPr lang="en-US" sz="1400" b="1" dirty="0" smtClean="0">
                <a:solidFill>
                  <a:srgbClr val="000000"/>
                </a:solidFill>
                <a:latin typeface="Courier New" pitchFamily="49" charset="0"/>
                <a:cs typeface="Courier New" pitchFamily="49" charset="0"/>
              </a:rPr>
              <a:t>(</a:t>
            </a:r>
            <a:r>
              <a:rPr lang="en-US" sz="1400" b="1" dirty="0" err="1" smtClean="0">
                <a:solidFill>
                  <a:srgbClr val="00B050"/>
                </a:solidFill>
                <a:latin typeface="Courier New" pitchFamily="49" charset="0"/>
                <a:cs typeface="Courier New" pitchFamily="49" charset="0"/>
              </a:rPr>
              <a:t>addressBook</a:t>
            </a:r>
            <a:r>
              <a:rPr lang="en-US" sz="1400" b="1" dirty="0" smtClean="0">
                <a:solidFill>
                  <a:srgbClr val="000000"/>
                </a:solidFill>
                <a:latin typeface="Courier New" pitchFamily="49" charset="0"/>
                <a:cs typeface="Courier New" pitchFamily="49" charset="0"/>
              </a:rPr>
              <a:t>);</a:t>
            </a:r>
          </a:p>
          <a:p>
            <a:pPr>
              <a:buNone/>
            </a:pPr>
            <a:endParaRPr lang="en-US" sz="1400" i="1" dirty="0" smtClean="0"/>
          </a:p>
          <a:p>
            <a:pPr>
              <a:buNone/>
            </a:pPr>
            <a:r>
              <a:rPr lang="en-US" sz="1400" i="1" dirty="0" smtClean="0"/>
              <a:t>You can find useful links in </a:t>
            </a:r>
            <a:r>
              <a:rPr lang="en-US" sz="1400" i="1" dirty="0" smtClean="0">
                <a:hlinkClick r:id="rId2"/>
              </a:rPr>
              <a:t>Integration with the Hardware and System Applications</a:t>
            </a:r>
            <a:endParaRPr lang="en-US" sz="1400" i="1" dirty="0" smtClean="0"/>
          </a:p>
          <a:p>
            <a:pPr>
              <a:buNone/>
            </a:pPr>
            <a:endParaRPr lang="ru-RU"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iOS</a:t>
            </a:r>
            <a:r>
              <a:rPr lang="en-US" b="1" dirty="0" smtClean="0"/>
              <a:t> Application Design</a:t>
            </a:r>
            <a:endParaRPr lang="en-US" dirty="0"/>
          </a:p>
        </p:txBody>
      </p:sp>
      <p:sp>
        <p:nvSpPr>
          <p:cNvPr id="3" name="Content Placeholder 2"/>
          <p:cNvSpPr>
            <a:spLocks noGrp="1"/>
          </p:cNvSpPr>
          <p:nvPr>
            <p:ph idx="1"/>
          </p:nvPr>
        </p:nvSpPr>
        <p:spPr>
          <a:xfrm>
            <a:off x="985838" y="1071546"/>
            <a:ext cx="7872442" cy="4921267"/>
          </a:xfrm>
        </p:spPr>
        <p:txBody>
          <a:bodyPr/>
          <a:lstStyle/>
          <a:p>
            <a:pPr marL="0" indent="0">
              <a:lnSpc>
                <a:spcPct val="150000"/>
              </a:lnSpc>
              <a:spcAft>
                <a:spcPts val="0"/>
              </a:spcAft>
              <a:buNone/>
            </a:pPr>
            <a:r>
              <a:rPr lang="en-US" sz="2000" dirty="0" smtClean="0"/>
              <a:t>This training contains fundamental information about the </a:t>
            </a:r>
            <a:r>
              <a:rPr lang="en-US" sz="2000" dirty="0" err="1" smtClean="0"/>
              <a:t>iOS</a:t>
            </a:r>
            <a:r>
              <a:rPr lang="en-US" sz="2000" dirty="0" smtClean="0"/>
              <a:t> </a:t>
            </a:r>
            <a:r>
              <a:rPr lang="en-US" sz="2000" dirty="0" smtClean="0">
                <a:solidFill>
                  <a:srgbClr val="0070C0"/>
                </a:solidFill>
              </a:rPr>
              <a:t>environment</a:t>
            </a:r>
            <a:r>
              <a:rPr lang="en-US" sz="2000" dirty="0" smtClean="0"/>
              <a:t> and how your applications </a:t>
            </a:r>
            <a:r>
              <a:rPr lang="en-US" sz="2000" dirty="0" smtClean="0">
                <a:solidFill>
                  <a:srgbClr val="0070C0"/>
                </a:solidFill>
              </a:rPr>
              <a:t>interact</a:t>
            </a:r>
            <a:r>
              <a:rPr lang="en-US" sz="2000" dirty="0" smtClean="0"/>
              <a:t> with that environment. It also contains important information about the </a:t>
            </a:r>
            <a:r>
              <a:rPr lang="en-US" sz="2000" dirty="0" smtClean="0">
                <a:solidFill>
                  <a:srgbClr val="0070C0"/>
                </a:solidFill>
              </a:rPr>
              <a:t>architecture</a:t>
            </a:r>
            <a:r>
              <a:rPr lang="en-US" sz="2000" dirty="0" smtClean="0"/>
              <a:t> of </a:t>
            </a:r>
            <a:r>
              <a:rPr lang="en-US" sz="2000" dirty="0" err="1" smtClean="0"/>
              <a:t>iOS</a:t>
            </a:r>
            <a:r>
              <a:rPr lang="en-US" sz="2000" dirty="0" smtClean="0"/>
              <a:t> applications and </a:t>
            </a:r>
            <a:r>
              <a:rPr lang="en-US" sz="2000" dirty="0" smtClean="0">
                <a:solidFill>
                  <a:srgbClr val="0070C0"/>
                </a:solidFill>
              </a:rPr>
              <a:t>tips</a:t>
            </a:r>
            <a:r>
              <a:rPr lang="en-US" sz="2000" dirty="0" smtClean="0"/>
              <a:t> for designing key parts of your application.</a:t>
            </a:r>
            <a:endParaRPr lang="en-US" dirty="0"/>
          </a:p>
        </p:txBody>
      </p:sp>
      <p:pic>
        <p:nvPicPr>
          <p:cNvPr id="18434" name="Picture 2" descr="image: ../Art/3heros.jpg"/>
          <p:cNvPicPr>
            <a:picLocks noChangeAspect="1" noChangeArrowheads="1"/>
          </p:cNvPicPr>
          <p:nvPr/>
        </p:nvPicPr>
        <p:blipFill>
          <a:blip r:embed="rId3"/>
          <a:srcRect/>
          <a:stretch>
            <a:fillRect/>
          </a:stretch>
        </p:blipFill>
        <p:spPr bwMode="auto">
          <a:xfrm>
            <a:off x="5000628" y="3000372"/>
            <a:ext cx="3714776" cy="3090877"/>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i="1" dirty="0" smtClean="0"/>
              <a:t>Events</a:t>
            </a:r>
            <a:endParaRPr lang="ru-RU" b="1" i="1" dirty="0"/>
          </a:p>
        </p:txBody>
      </p:sp>
      <p:sp>
        <p:nvSpPr>
          <p:cNvPr id="5" name="Subtitle 4"/>
          <p:cNvSpPr>
            <a:spLocks noGrp="1"/>
          </p:cNvSpPr>
          <p:nvPr>
            <p:ph type="subTitle" idx="1"/>
          </p:nvPr>
        </p:nvSpPr>
        <p:spPr/>
        <p:txBody>
          <a:bodyPr/>
          <a:lstStyle/>
          <a:p>
            <a:endParaRPr lang="ru-RU"/>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Events</a:t>
            </a:r>
            <a:endParaRPr lang="ru-RU" b="1" dirty="0"/>
          </a:p>
        </p:txBody>
      </p:sp>
      <p:sp>
        <p:nvSpPr>
          <p:cNvPr id="3" name="Content Placeholder 2"/>
          <p:cNvSpPr>
            <a:spLocks noGrp="1"/>
          </p:cNvSpPr>
          <p:nvPr>
            <p:ph idx="1"/>
          </p:nvPr>
        </p:nvSpPr>
        <p:spPr/>
        <p:txBody>
          <a:bodyPr/>
          <a:lstStyle/>
          <a:p>
            <a:pPr marL="4763" indent="-4763">
              <a:buNone/>
            </a:pPr>
            <a:r>
              <a:rPr lang="en-US" dirty="0" smtClean="0">
                <a:solidFill>
                  <a:srgbClr val="0070C0"/>
                </a:solidFill>
              </a:rPr>
              <a:t>Events</a:t>
            </a:r>
            <a:r>
              <a:rPr lang="en-US" dirty="0" smtClean="0"/>
              <a:t> are objects sent to an application to inform it of user actions: </a:t>
            </a:r>
            <a:r>
              <a:rPr lang="en-US" dirty="0" err="1" smtClean="0">
                <a:solidFill>
                  <a:srgbClr val="0070C0"/>
                </a:solidFill>
              </a:rPr>
              <a:t>multitouch</a:t>
            </a:r>
            <a:r>
              <a:rPr lang="en-US" dirty="0" smtClean="0"/>
              <a:t> events, </a:t>
            </a:r>
            <a:r>
              <a:rPr lang="en-US" dirty="0" smtClean="0">
                <a:solidFill>
                  <a:srgbClr val="0070C0"/>
                </a:solidFill>
              </a:rPr>
              <a:t>motion</a:t>
            </a:r>
            <a:r>
              <a:rPr lang="en-US" dirty="0" smtClean="0"/>
              <a:t> events and events for </a:t>
            </a:r>
            <a:r>
              <a:rPr lang="en-US" dirty="0" smtClean="0">
                <a:solidFill>
                  <a:srgbClr val="0070C0"/>
                </a:solidFill>
              </a:rPr>
              <a:t>controlling multimedia</a:t>
            </a:r>
            <a:r>
              <a:rPr lang="en-US" dirty="0" smtClean="0"/>
              <a:t> (remote-control event).</a:t>
            </a:r>
            <a:endParaRPr lang="ru-RU" dirty="0"/>
          </a:p>
        </p:txBody>
      </p:sp>
      <p:pic>
        <p:nvPicPr>
          <p:cNvPr id="4" name="Picture 3"/>
          <p:cNvPicPr>
            <a:picLocks noChangeAspect="1"/>
          </p:cNvPicPr>
          <p:nvPr/>
        </p:nvPicPr>
        <p:blipFill>
          <a:blip r:embed="rId2"/>
          <a:stretch>
            <a:fillRect/>
          </a:stretch>
        </p:blipFill>
        <p:spPr>
          <a:xfrm>
            <a:off x="1187530" y="2492870"/>
            <a:ext cx="7236370" cy="287379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ChangeAspect="1"/>
          </p:cNvPicPr>
          <p:nvPr/>
        </p:nvPicPr>
        <p:blipFill>
          <a:blip r:embed="rId3"/>
          <a:srcRect l="-1525" r="-1525"/>
          <a:stretch>
            <a:fillRect/>
          </a:stretch>
        </p:blipFill>
        <p:spPr bwMode="auto">
          <a:xfrm>
            <a:off x="1000125" y="3302090"/>
            <a:ext cx="4401637" cy="2853434"/>
          </a:xfrm>
          <a:prstGeom prst="rect">
            <a:avLst/>
          </a:prstGeom>
          <a:noFill/>
          <a:ln w="9525">
            <a:noFill/>
            <a:miter lim="800000"/>
            <a:headEnd/>
            <a:tailEnd/>
          </a:ln>
        </p:spPr>
      </p:pic>
      <p:sp>
        <p:nvSpPr>
          <p:cNvPr id="2" name="Title 1"/>
          <p:cNvSpPr>
            <a:spLocks noGrp="1"/>
          </p:cNvSpPr>
          <p:nvPr>
            <p:ph type="title"/>
          </p:nvPr>
        </p:nvSpPr>
        <p:spPr/>
        <p:txBody>
          <a:bodyPr/>
          <a:lstStyle/>
          <a:p>
            <a:r>
              <a:rPr lang="en-US" b="1" dirty="0" smtClean="0"/>
              <a:t>Event-Handling System</a:t>
            </a:r>
            <a:endParaRPr lang="ru-RU" b="1" dirty="0"/>
          </a:p>
        </p:txBody>
      </p:sp>
      <p:sp>
        <p:nvSpPr>
          <p:cNvPr id="3" name="Content Placeholder 2"/>
          <p:cNvSpPr>
            <a:spLocks noGrp="1"/>
          </p:cNvSpPr>
          <p:nvPr>
            <p:ph idx="1"/>
          </p:nvPr>
        </p:nvSpPr>
        <p:spPr/>
        <p:txBody>
          <a:bodyPr/>
          <a:lstStyle/>
          <a:p>
            <a:pPr marL="4763" indent="-4763">
              <a:buNone/>
            </a:pPr>
            <a:r>
              <a:rPr lang="en-US" dirty="0" smtClean="0"/>
              <a:t>As events come into the application, they are queued until the application is ready to process them.</a:t>
            </a:r>
          </a:p>
          <a:p>
            <a:r>
              <a:rPr lang="en-US" dirty="0" smtClean="0"/>
              <a:t>Most events sent to an application are encapsulated in an event object—an instance of the </a:t>
            </a:r>
            <a:r>
              <a:rPr lang="en-US" dirty="0" smtClean="0">
                <a:solidFill>
                  <a:srgbClr val="0070C0"/>
                </a:solidFill>
              </a:rPr>
              <a:t>UIEvent</a:t>
            </a:r>
            <a:r>
              <a:rPr lang="en-US" dirty="0" smtClean="0"/>
              <a:t> class.</a:t>
            </a:r>
          </a:p>
          <a:p>
            <a:r>
              <a:rPr lang="en-US" dirty="0" smtClean="0"/>
              <a:t>In the case of touch-related events, the event object contains one or more touch objects (</a:t>
            </a:r>
            <a:r>
              <a:rPr lang="en-US" dirty="0" smtClean="0">
                <a:solidFill>
                  <a:srgbClr val="0070C0"/>
                </a:solidFill>
              </a:rPr>
              <a:t>UITouch</a:t>
            </a:r>
            <a:r>
              <a:rPr lang="en-US" dirty="0" smtClean="0"/>
              <a:t>) representing the fingers that are touching the screen.</a:t>
            </a:r>
            <a:endParaRPr lang="ru-RU" dirty="0"/>
          </a:p>
        </p:txBody>
      </p:sp>
      <p:pic>
        <p:nvPicPr>
          <p:cNvPr id="29698" name="Picture 2" descr="http://developer.apple.com/library/ios/documentation/EventHandling/Conceptual/EventHandlingiPhoneOS/Art/uikit_responder_chain.jpg"/>
          <p:cNvPicPr>
            <a:picLocks noChangeAspect="1" noChangeArrowheads="1"/>
          </p:cNvPicPr>
          <p:nvPr/>
        </p:nvPicPr>
        <p:blipFill>
          <a:blip r:embed="rId4"/>
          <a:srcRect/>
          <a:stretch>
            <a:fillRect/>
          </a:stretch>
        </p:blipFill>
        <p:spPr bwMode="auto">
          <a:xfrm>
            <a:off x="6000760" y="3357562"/>
            <a:ext cx="2628378" cy="2786082"/>
          </a:xfrm>
          <a:prstGeom prst="rect">
            <a:avLst/>
          </a:prstGeom>
          <a:noFill/>
        </p:spPr>
      </p:pic>
      <p:sp>
        <p:nvSpPr>
          <p:cNvPr id="6" name="Oval 5"/>
          <p:cNvSpPr>
            <a:spLocks/>
          </p:cNvSpPr>
          <p:nvPr/>
        </p:nvSpPr>
        <p:spPr>
          <a:xfrm rot="19410611">
            <a:off x="4259059" y="5369018"/>
            <a:ext cx="994770" cy="71699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ru-RU"/>
          </a:p>
        </p:txBody>
      </p:sp>
      <p:cxnSp>
        <p:nvCxnSpPr>
          <p:cNvPr id="8" name="Straight Arrow Connector 7"/>
          <p:cNvCxnSpPr>
            <a:stCxn id="6" idx="6"/>
          </p:cNvCxnSpPr>
          <p:nvPr/>
        </p:nvCxnSpPr>
        <p:spPr>
          <a:xfrm flipV="1">
            <a:off x="5156323" y="4857760"/>
            <a:ext cx="772999" cy="57397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Multitouch</a:t>
            </a:r>
            <a:r>
              <a:rPr lang="en-US" b="1" dirty="0" smtClean="0"/>
              <a:t> Events</a:t>
            </a:r>
            <a:endParaRPr lang="ru-RU" b="1" dirty="0"/>
          </a:p>
        </p:txBody>
      </p:sp>
      <p:sp>
        <p:nvSpPr>
          <p:cNvPr id="3" name="Content Placeholder 2"/>
          <p:cNvSpPr>
            <a:spLocks noGrp="1"/>
          </p:cNvSpPr>
          <p:nvPr>
            <p:ph idx="1"/>
          </p:nvPr>
        </p:nvSpPr>
        <p:spPr/>
        <p:txBody>
          <a:bodyPr/>
          <a:lstStyle/>
          <a:p>
            <a:r>
              <a:rPr lang="en-US" dirty="0" err="1" smtClean="0"/>
              <a:t>iOS</a:t>
            </a:r>
            <a:r>
              <a:rPr lang="en-US" dirty="0" smtClean="0"/>
              <a:t> recognizes one or more fingers touching the screen as part of a </a:t>
            </a:r>
            <a:r>
              <a:rPr lang="en-US" dirty="0" err="1" smtClean="0">
                <a:solidFill>
                  <a:srgbClr val="0070C0"/>
                </a:solidFill>
              </a:rPr>
              <a:t>multitouch</a:t>
            </a:r>
            <a:r>
              <a:rPr lang="en-US" dirty="0" smtClean="0">
                <a:solidFill>
                  <a:srgbClr val="0070C0"/>
                </a:solidFill>
              </a:rPr>
              <a:t> sequence</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An </a:t>
            </a:r>
            <a:r>
              <a:rPr lang="en-US" dirty="0" smtClean="0">
                <a:solidFill>
                  <a:srgbClr val="0070C0"/>
                </a:solidFill>
              </a:rPr>
              <a:t>event object</a:t>
            </a:r>
            <a:r>
              <a:rPr lang="en-US" dirty="0" smtClean="0"/>
              <a:t> contains all touch objects for the current </a:t>
            </a:r>
            <a:r>
              <a:rPr lang="en-US" dirty="0" err="1" smtClean="0"/>
              <a:t>multitouch</a:t>
            </a:r>
            <a:r>
              <a:rPr lang="en-US" dirty="0" smtClean="0"/>
              <a:t> sequence and can provide touch objects specific to a view or window</a:t>
            </a:r>
            <a:endParaRPr lang="ru-RU" dirty="0"/>
          </a:p>
        </p:txBody>
      </p:sp>
      <p:pic>
        <p:nvPicPr>
          <p:cNvPr id="277506" name="Picture 2" descr="A multi-touch sequence and touch phases"/>
          <p:cNvPicPr>
            <a:picLocks noChangeAspect="1" noChangeArrowheads="1"/>
          </p:cNvPicPr>
          <p:nvPr/>
        </p:nvPicPr>
        <p:blipFill>
          <a:blip r:embed="rId2"/>
          <a:srcRect/>
          <a:stretch>
            <a:fillRect/>
          </a:stretch>
        </p:blipFill>
        <p:spPr bwMode="auto">
          <a:xfrm>
            <a:off x="1443059" y="1690692"/>
            <a:ext cx="6200775" cy="2381250"/>
          </a:xfrm>
          <a:prstGeom prst="rect">
            <a:avLst/>
          </a:prstGeom>
          <a:noFill/>
        </p:spPr>
      </p:pic>
      <p:pic>
        <p:nvPicPr>
          <p:cNvPr id="277508" name="Picture 4" descr="Relationship of a UIEvent object and its UITouch objects"/>
          <p:cNvPicPr>
            <a:picLocks noChangeAspect="1" noChangeArrowheads="1"/>
          </p:cNvPicPr>
          <p:nvPr/>
        </p:nvPicPr>
        <p:blipFill>
          <a:blip r:embed="rId3"/>
          <a:srcRect/>
          <a:stretch>
            <a:fillRect/>
          </a:stretch>
        </p:blipFill>
        <p:spPr bwMode="auto">
          <a:xfrm>
            <a:off x="2005034" y="4643446"/>
            <a:ext cx="5638800" cy="161925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Handling </a:t>
            </a:r>
            <a:r>
              <a:rPr lang="en-US" b="1" dirty="0" err="1" smtClean="0"/>
              <a:t>Multitouch</a:t>
            </a:r>
            <a:r>
              <a:rPr lang="en-US" b="1" dirty="0" smtClean="0"/>
              <a:t> Events</a:t>
            </a:r>
            <a:endParaRPr lang="ru-RU" b="1" dirty="0"/>
          </a:p>
        </p:txBody>
      </p:sp>
      <p:sp>
        <p:nvSpPr>
          <p:cNvPr id="3" name="Content Placeholder 2"/>
          <p:cNvSpPr>
            <a:spLocks noGrp="1"/>
          </p:cNvSpPr>
          <p:nvPr>
            <p:ph idx="1"/>
          </p:nvPr>
        </p:nvSpPr>
        <p:spPr>
          <a:xfrm>
            <a:off x="1000125" y="1071546"/>
            <a:ext cx="7786717" cy="4921267"/>
          </a:xfrm>
        </p:spPr>
        <p:txBody>
          <a:bodyPr/>
          <a:lstStyle/>
          <a:p>
            <a:pPr marL="4763" indent="-4763">
              <a:buNone/>
            </a:pPr>
            <a:r>
              <a:rPr lang="en-US" dirty="0" smtClean="0"/>
              <a:t>For example, to detect a double-tap gesture:</a:t>
            </a:r>
          </a:p>
          <a:p>
            <a:pPr marL="4763" indent="-4763">
              <a:buNone/>
            </a:pPr>
            <a:endParaRPr lang="en-US" dirty="0" smtClean="0"/>
          </a:p>
          <a:p>
            <a:pPr marL="4763" indent="-4763">
              <a:buNone/>
            </a:pPr>
            <a:r>
              <a:rPr lang="en-US" sz="1400" b="1" dirty="0" smtClean="0">
                <a:solidFill>
                  <a:schemeClr val="bg1">
                    <a:lumMod val="50000"/>
                  </a:schemeClr>
                </a:solidFill>
                <a:latin typeface="Courier New" pitchFamily="49" charset="0"/>
                <a:cs typeface="Courier New" pitchFamily="49" charset="0"/>
              </a:rPr>
              <a:t>- (void)</a:t>
            </a:r>
            <a:r>
              <a:rPr lang="en-US" sz="1400" b="1" dirty="0" err="1" smtClean="0">
                <a:solidFill>
                  <a:srgbClr val="0070C0"/>
                </a:solidFill>
                <a:latin typeface="Courier New" pitchFamily="49" charset="0"/>
                <a:cs typeface="Courier New" pitchFamily="49" charset="0"/>
              </a:rPr>
              <a:t>touchesBegan</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NSSet</a:t>
            </a:r>
            <a:r>
              <a:rPr lang="en-US" sz="1400" b="1" dirty="0" smtClean="0">
                <a:solidFill>
                  <a:schemeClr val="bg1">
                    <a:lumMod val="50000"/>
                  </a:schemeClr>
                </a:solidFill>
                <a:latin typeface="Courier New" pitchFamily="49" charset="0"/>
                <a:cs typeface="Courier New" pitchFamily="49" charset="0"/>
              </a:rPr>
              <a:t> *)touches</a:t>
            </a: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withEvent</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UIEvent</a:t>
            </a:r>
            <a:r>
              <a:rPr lang="en-US" sz="1400" b="1" dirty="0" smtClean="0">
                <a:solidFill>
                  <a:schemeClr val="bg1">
                    <a:lumMod val="50000"/>
                  </a:schemeClr>
                </a:solidFill>
                <a:latin typeface="Courier New" pitchFamily="49" charset="0"/>
                <a:cs typeface="Courier New" pitchFamily="49" charset="0"/>
              </a:rPr>
              <a:t> *)event {</a:t>
            </a:r>
          </a:p>
          <a:p>
            <a:pPr marL="4763" indent="-4763">
              <a:buNone/>
            </a:pPr>
            <a:r>
              <a:rPr lang="en-US" sz="1400" b="1" dirty="0" smtClean="0">
                <a:solidFill>
                  <a:schemeClr val="bg1">
                    <a:lumMod val="50000"/>
                  </a:schemeClr>
                </a:solidFill>
                <a:latin typeface="Courier New" pitchFamily="49" charset="0"/>
                <a:cs typeface="Courier New" pitchFamily="49" charset="0"/>
              </a:rPr>
              <a:t>} </a:t>
            </a:r>
          </a:p>
          <a:p>
            <a:pPr marL="4763" indent="-4763">
              <a:buNone/>
            </a:pPr>
            <a:r>
              <a:rPr lang="en-US" sz="1400" b="1" dirty="0" smtClean="0">
                <a:solidFill>
                  <a:schemeClr val="bg1">
                    <a:lumMod val="50000"/>
                  </a:schemeClr>
                </a:solidFill>
                <a:latin typeface="Courier New" pitchFamily="49" charset="0"/>
                <a:cs typeface="Courier New" pitchFamily="49" charset="0"/>
              </a:rPr>
              <a:t>- (void)</a:t>
            </a:r>
            <a:r>
              <a:rPr lang="en-US" sz="1400" b="1" dirty="0" err="1" smtClean="0">
                <a:solidFill>
                  <a:srgbClr val="0070C0"/>
                </a:solidFill>
                <a:latin typeface="Courier New" pitchFamily="49" charset="0"/>
                <a:cs typeface="Courier New" pitchFamily="49" charset="0"/>
              </a:rPr>
              <a:t>touchesMoved</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NSSet</a:t>
            </a:r>
            <a:r>
              <a:rPr lang="en-US" sz="1400" b="1" dirty="0" smtClean="0">
                <a:solidFill>
                  <a:schemeClr val="bg1">
                    <a:lumMod val="50000"/>
                  </a:schemeClr>
                </a:solidFill>
                <a:latin typeface="Courier New" pitchFamily="49" charset="0"/>
                <a:cs typeface="Courier New" pitchFamily="49" charset="0"/>
              </a:rPr>
              <a:t> *)touches </a:t>
            </a:r>
            <a:r>
              <a:rPr lang="en-US" sz="1400" b="1" dirty="0" err="1" smtClean="0">
                <a:solidFill>
                  <a:srgbClr val="0070C0"/>
                </a:solidFill>
                <a:latin typeface="Courier New" pitchFamily="49" charset="0"/>
                <a:cs typeface="Courier New" pitchFamily="49" charset="0"/>
              </a:rPr>
              <a:t>withEvent</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UIEvent</a:t>
            </a:r>
            <a:r>
              <a:rPr lang="en-US" sz="1400" b="1" dirty="0" smtClean="0">
                <a:solidFill>
                  <a:schemeClr val="bg1">
                    <a:lumMod val="50000"/>
                  </a:schemeClr>
                </a:solidFill>
                <a:latin typeface="Courier New" pitchFamily="49" charset="0"/>
                <a:cs typeface="Courier New" pitchFamily="49" charset="0"/>
              </a:rPr>
              <a:t> *)event {</a:t>
            </a:r>
          </a:p>
          <a:p>
            <a:pPr marL="4763" indent="-4763">
              <a:buNone/>
            </a:pPr>
            <a:r>
              <a:rPr lang="en-US" sz="1400" b="1" dirty="0" smtClean="0">
                <a:solidFill>
                  <a:schemeClr val="bg1">
                    <a:lumMod val="50000"/>
                  </a:schemeClr>
                </a:solidFill>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(void)</a:t>
            </a:r>
            <a:r>
              <a:rPr lang="en-US" sz="1400" b="1" dirty="0" err="1" smtClean="0">
                <a:solidFill>
                  <a:srgbClr val="0070C0"/>
                </a:solidFill>
                <a:latin typeface="Courier New" pitchFamily="49" charset="0"/>
                <a:cs typeface="Courier New" pitchFamily="49" charset="0"/>
              </a:rPr>
              <a:t>touchesEnded</a:t>
            </a:r>
            <a:r>
              <a:rPr lang="en-US" sz="1400" b="1" dirty="0" smtClean="0">
                <a:solidFill>
                  <a:srgbClr val="0070C0"/>
                </a:solidFill>
                <a:latin typeface="Courier New" pitchFamily="49" charset="0"/>
                <a:cs typeface="Courier New" pitchFamily="49" charset="0"/>
              </a:rPr>
              <a:t>:</a:t>
            </a:r>
            <a:r>
              <a:rPr lang="en-US" sz="1400" b="1" dirty="0" smtClean="0">
                <a:latin typeface="Courier New" pitchFamily="49" charset="0"/>
                <a:cs typeface="Courier New" pitchFamily="49" charset="0"/>
              </a:rPr>
              <a:t>(</a:t>
            </a:r>
            <a:r>
              <a:rPr lang="en-US" sz="1400" b="1" dirty="0" err="1" smtClean="0">
                <a:latin typeface="Courier New" pitchFamily="49" charset="0"/>
                <a:cs typeface="Courier New" pitchFamily="49" charset="0"/>
              </a:rPr>
              <a:t>NSSet</a:t>
            </a:r>
            <a:r>
              <a:rPr lang="en-US" sz="1400" b="1" dirty="0" smtClean="0">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touches</a:t>
            </a: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withEvent</a:t>
            </a:r>
            <a:r>
              <a:rPr lang="en-US" sz="1400" b="1" dirty="0" smtClean="0">
                <a:solidFill>
                  <a:srgbClr val="0070C0"/>
                </a:solidFill>
                <a:latin typeface="Courier New" pitchFamily="49" charset="0"/>
                <a:cs typeface="Courier New" pitchFamily="49" charset="0"/>
              </a:rPr>
              <a:t>:</a:t>
            </a:r>
            <a:r>
              <a:rPr lang="en-US" sz="1400" b="1" dirty="0" smtClean="0">
                <a:latin typeface="Courier New" pitchFamily="49" charset="0"/>
                <a:cs typeface="Courier New" pitchFamily="49" charset="0"/>
              </a:rPr>
              <a:t>(</a:t>
            </a:r>
            <a:r>
              <a:rPr lang="en-US" sz="1400" b="1" dirty="0" err="1" smtClean="0">
                <a:latin typeface="Courier New" pitchFamily="49" charset="0"/>
                <a:cs typeface="Courier New" pitchFamily="49" charset="0"/>
              </a:rPr>
              <a:t>UIEvent</a:t>
            </a:r>
            <a:r>
              <a:rPr lang="en-US" sz="1400" b="1" dirty="0" smtClean="0">
                <a:latin typeface="Courier New" pitchFamily="49" charset="0"/>
                <a:cs typeface="Courier New" pitchFamily="49" charset="0"/>
              </a:rPr>
              <a:t> *)event { </a:t>
            </a:r>
          </a:p>
          <a:p>
            <a:pPr marL="4763" indent="-4763">
              <a:buNone/>
            </a:pPr>
            <a:r>
              <a:rPr lang="en-US" sz="1400" b="1" dirty="0" smtClean="0">
                <a:latin typeface="Courier New" pitchFamily="49" charset="0"/>
                <a:cs typeface="Courier New" pitchFamily="49" charset="0"/>
              </a:rPr>
              <a:t>	    for (</a:t>
            </a:r>
            <a:r>
              <a:rPr lang="en-US" sz="1400" b="1" dirty="0" err="1" smtClean="0">
                <a:latin typeface="Courier New" pitchFamily="49" charset="0"/>
                <a:cs typeface="Courier New" pitchFamily="49" charset="0"/>
              </a:rPr>
              <a:t>UITouch</a:t>
            </a:r>
            <a:r>
              <a:rPr lang="en-US" sz="1400" b="1" dirty="0" smtClean="0">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touch</a:t>
            </a:r>
            <a:r>
              <a:rPr lang="en-US" sz="1400" b="1" dirty="0" smtClean="0">
                <a:latin typeface="Courier New" pitchFamily="49" charset="0"/>
                <a:cs typeface="Courier New" pitchFamily="49" charset="0"/>
              </a:rPr>
              <a:t> in </a:t>
            </a:r>
            <a:r>
              <a:rPr lang="en-US" sz="1400" b="1" dirty="0" smtClean="0">
                <a:solidFill>
                  <a:srgbClr val="00B050"/>
                </a:solidFill>
                <a:latin typeface="Courier New" pitchFamily="49" charset="0"/>
                <a:cs typeface="Courier New" pitchFamily="49" charset="0"/>
              </a:rPr>
              <a:t>touches</a:t>
            </a:r>
            <a:r>
              <a:rPr lang="en-US" sz="1400" b="1" dirty="0" smtClean="0">
                <a:latin typeface="Courier New" pitchFamily="49" charset="0"/>
                <a:cs typeface="Courier New" pitchFamily="49" charset="0"/>
              </a:rPr>
              <a:t>) { </a:t>
            </a:r>
          </a:p>
          <a:p>
            <a:pPr marL="4763" indent="-4763">
              <a:buNone/>
            </a:pPr>
            <a:r>
              <a:rPr lang="en-US" sz="1400" b="1" dirty="0" smtClean="0">
                <a:latin typeface="Courier New" pitchFamily="49" charset="0"/>
                <a:cs typeface="Courier New" pitchFamily="49" charset="0"/>
              </a:rPr>
              <a:t>	        if (</a:t>
            </a:r>
            <a:r>
              <a:rPr lang="en-US" sz="1400" b="1" dirty="0" err="1" smtClean="0">
                <a:solidFill>
                  <a:srgbClr val="00B050"/>
                </a:solidFill>
                <a:latin typeface="Courier New" pitchFamily="49" charset="0"/>
                <a:cs typeface="Courier New" pitchFamily="49" charset="0"/>
              </a:rPr>
              <a:t>touch</a:t>
            </a:r>
            <a:r>
              <a:rPr lang="en-US" sz="1400" b="1" dirty="0" err="1"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tapCount</a:t>
            </a:r>
            <a:r>
              <a:rPr lang="en-US" sz="1400" b="1" dirty="0" smtClean="0">
                <a:latin typeface="Courier New" pitchFamily="49" charset="0"/>
                <a:cs typeface="Courier New" pitchFamily="49" charset="0"/>
              </a:rPr>
              <a:t> &gt;= 2) { </a:t>
            </a:r>
          </a:p>
          <a:p>
            <a:pPr marL="4763" indent="-4763">
              <a:buNone/>
            </a:pP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self.superview</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bringSubviewToFront:self</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 </a:t>
            </a:r>
          </a:p>
          <a:p>
            <a:pPr marL="4763" indent="-4763">
              <a:buNone/>
            </a:pP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p>
          <a:p>
            <a:pPr marL="4763" indent="-4763">
              <a:buNone/>
            </a:pPr>
            <a:r>
              <a:rPr lang="en-US" sz="1400" b="1" dirty="0" smtClean="0">
                <a:solidFill>
                  <a:schemeClr val="bg1">
                    <a:lumMod val="50000"/>
                  </a:schemeClr>
                </a:solidFill>
                <a:latin typeface="Courier New" pitchFamily="49" charset="0"/>
                <a:cs typeface="Courier New" pitchFamily="49" charset="0"/>
              </a:rPr>
              <a:t>- (void)</a:t>
            </a:r>
            <a:r>
              <a:rPr lang="en-US" sz="1400" b="1" dirty="0" err="1" smtClean="0">
                <a:solidFill>
                  <a:srgbClr val="0070C0"/>
                </a:solidFill>
                <a:latin typeface="Courier New" pitchFamily="49" charset="0"/>
                <a:cs typeface="Courier New" pitchFamily="49" charset="0"/>
              </a:rPr>
              <a:t>touchesCancelled</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NSSet</a:t>
            </a:r>
            <a:r>
              <a:rPr lang="en-US" sz="1400" b="1" dirty="0" smtClean="0">
                <a:solidFill>
                  <a:schemeClr val="bg1">
                    <a:lumMod val="50000"/>
                  </a:schemeClr>
                </a:solidFill>
                <a:latin typeface="Courier New" pitchFamily="49" charset="0"/>
                <a:cs typeface="Courier New" pitchFamily="49" charset="0"/>
              </a:rPr>
              <a:t> *)touches </a:t>
            </a:r>
            <a:r>
              <a:rPr lang="en-US" sz="1400" b="1" dirty="0" err="1" smtClean="0">
                <a:solidFill>
                  <a:srgbClr val="0070C0"/>
                </a:solidFill>
                <a:latin typeface="Courier New" pitchFamily="49" charset="0"/>
                <a:cs typeface="Courier New" pitchFamily="49" charset="0"/>
              </a:rPr>
              <a:t>withEvent</a:t>
            </a:r>
            <a:r>
              <a:rPr lang="en-US" sz="1400" b="1" dirty="0" smtClean="0">
                <a:solidFill>
                  <a:srgbClr val="0070C0"/>
                </a:solidFill>
                <a:latin typeface="Courier New" pitchFamily="49" charset="0"/>
                <a:cs typeface="Courier New" pitchFamily="49" charset="0"/>
              </a:rPr>
              <a:t>:</a:t>
            </a:r>
            <a:r>
              <a:rPr lang="en-US" sz="1400" b="1" dirty="0" smtClean="0">
                <a:solidFill>
                  <a:schemeClr val="bg1">
                    <a:lumMod val="50000"/>
                  </a:schemeClr>
                </a:solidFill>
                <a:latin typeface="Courier New" pitchFamily="49" charset="0"/>
                <a:cs typeface="Courier New" pitchFamily="49" charset="0"/>
              </a:rPr>
              <a:t>(</a:t>
            </a:r>
            <a:r>
              <a:rPr lang="en-US" sz="1400" b="1" dirty="0" err="1" smtClean="0">
                <a:solidFill>
                  <a:schemeClr val="bg1">
                    <a:lumMod val="50000"/>
                  </a:schemeClr>
                </a:solidFill>
                <a:latin typeface="Courier New" pitchFamily="49" charset="0"/>
                <a:cs typeface="Courier New" pitchFamily="49" charset="0"/>
              </a:rPr>
              <a:t>UIEvent</a:t>
            </a:r>
            <a:r>
              <a:rPr lang="en-US" sz="1400" b="1" dirty="0" smtClean="0">
                <a:solidFill>
                  <a:schemeClr val="bg1">
                    <a:lumMod val="50000"/>
                  </a:schemeClr>
                </a:solidFill>
                <a:latin typeface="Courier New" pitchFamily="49" charset="0"/>
                <a:cs typeface="Courier New" pitchFamily="49" charset="0"/>
              </a:rPr>
              <a:t> *)event {</a:t>
            </a:r>
          </a:p>
          <a:p>
            <a:pPr marL="4763" indent="-4763">
              <a:buNone/>
            </a:pPr>
            <a:r>
              <a:rPr lang="en-US" sz="1400" b="1" dirty="0" smtClean="0">
                <a:solidFill>
                  <a:schemeClr val="bg1">
                    <a:lumMod val="50000"/>
                  </a:schemeClr>
                </a:solidFill>
                <a:latin typeface="Courier New" pitchFamily="49" charset="0"/>
                <a:cs typeface="Courier New" pitchFamily="49" charset="0"/>
              </a:rPr>
              <a:t>}</a:t>
            </a:r>
            <a:endParaRPr lang="en-US" sz="1400" b="1" i="1" dirty="0" smtClean="0">
              <a:solidFill>
                <a:schemeClr val="bg1">
                  <a:lumMod val="50000"/>
                </a:schemeClr>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Gesture Recognizers</a:t>
            </a:r>
            <a:endParaRPr lang="ru-RU" b="1" dirty="0"/>
          </a:p>
        </p:txBody>
      </p:sp>
      <p:sp>
        <p:nvSpPr>
          <p:cNvPr id="3" name="Content Placeholder 2"/>
          <p:cNvSpPr>
            <a:spLocks noGrp="1"/>
          </p:cNvSpPr>
          <p:nvPr>
            <p:ph idx="1"/>
          </p:nvPr>
        </p:nvSpPr>
        <p:spPr/>
        <p:txBody>
          <a:bodyPr/>
          <a:lstStyle/>
          <a:p>
            <a:r>
              <a:rPr lang="en-US" dirty="0" err="1" smtClean="0">
                <a:solidFill>
                  <a:srgbClr val="0070C0"/>
                </a:solidFill>
              </a:rPr>
              <a:t>UIGestureRecognizer</a:t>
            </a:r>
            <a:r>
              <a:rPr lang="en-US" dirty="0" smtClean="0"/>
              <a:t> is the abstract base class for concrete gesture-recognizer subclasses</a:t>
            </a:r>
          </a:p>
          <a:p>
            <a:r>
              <a:rPr lang="en-US" dirty="0" smtClean="0"/>
              <a:t>To detect its gestures, a gesture recognizer must be attached to the view that a user is touching - </a:t>
            </a:r>
            <a:r>
              <a:rPr lang="en-US" dirty="0" smtClean="0">
                <a:solidFill>
                  <a:srgbClr val="0070C0"/>
                </a:solidFill>
              </a:rPr>
              <a:t>hit-tested view</a:t>
            </a: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r>
              <a:rPr lang="en-US" dirty="0" smtClean="0"/>
              <a:t>Thus gesture recognizers act as </a:t>
            </a:r>
            <a:r>
              <a:rPr lang="en-US" dirty="0" smtClean="0">
                <a:solidFill>
                  <a:srgbClr val="0070C0"/>
                </a:solidFill>
              </a:rPr>
              <a:t>observers</a:t>
            </a:r>
            <a:r>
              <a:rPr lang="en-US" dirty="0" smtClean="0"/>
              <a:t> of touch objects sent to their attached view or view hierarchy</a:t>
            </a:r>
            <a:endParaRPr lang="ru-RU" dirty="0"/>
          </a:p>
        </p:txBody>
      </p:sp>
      <p:pic>
        <p:nvPicPr>
          <p:cNvPr id="4" name="Picture 3"/>
          <p:cNvPicPr>
            <a:picLocks noChangeAspect="1"/>
          </p:cNvPicPr>
          <p:nvPr/>
        </p:nvPicPr>
        <p:blipFill>
          <a:blip r:embed="rId3"/>
          <a:stretch>
            <a:fillRect/>
          </a:stretch>
        </p:blipFill>
        <p:spPr>
          <a:xfrm>
            <a:off x="1115520" y="2451195"/>
            <a:ext cx="6986431" cy="190539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Discrete and Continuous Gestures</a:t>
            </a:r>
            <a:endParaRPr lang="ru-RU" b="1" dirty="0"/>
          </a:p>
        </p:txBody>
      </p:sp>
      <p:sp>
        <p:nvSpPr>
          <p:cNvPr id="3" name="Content Placeholder 2"/>
          <p:cNvSpPr>
            <a:spLocks noGrp="1"/>
          </p:cNvSpPr>
          <p:nvPr>
            <p:ph idx="1"/>
          </p:nvPr>
        </p:nvSpPr>
        <p:spPr/>
        <p:txBody>
          <a:bodyPr/>
          <a:lstStyle/>
          <a:p>
            <a:r>
              <a:rPr lang="en-US" dirty="0" smtClean="0">
                <a:solidFill>
                  <a:srgbClr val="0070C0"/>
                </a:solidFill>
              </a:rPr>
              <a:t>Discrete gesture</a:t>
            </a:r>
            <a:r>
              <a:rPr lang="en-US" dirty="0" smtClean="0"/>
              <a:t>, such as a double-tap, happens just </a:t>
            </a:r>
            <a:r>
              <a:rPr lang="en-US" dirty="0" smtClean="0">
                <a:solidFill>
                  <a:srgbClr val="0070C0"/>
                </a:solidFill>
              </a:rPr>
              <a:t>once</a:t>
            </a:r>
            <a:r>
              <a:rPr lang="en-US" dirty="0" smtClean="0">
                <a:solidFill>
                  <a:srgbClr val="000000"/>
                </a:solidFill>
              </a:rPr>
              <a:t> -</a:t>
            </a:r>
            <a:r>
              <a:rPr lang="en-US" dirty="0" smtClean="0"/>
              <a:t> when a gesture recognizer recognizes a discrete gesture, it sends its target a </a:t>
            </a:r>
            <a:r>
              <a:rPr lang="en-US" dirty="0" smtClean="0">
                <a:solidFill>
                  <a:srgbClr val="000000"/>
                </a:solidFill>
              </a:rPr>
              <a:t>single action message</a:t>
            </a: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endParaRPr lang="en-US" dirty="0" smtClean="0">
              <a:solidFill>
                <a:srgbClr val="0070C0"/>
              </a:solidFill>
            </a:endParaRPr>
          </a:p>
          <a:p>
            <a:r>
              <a:rPr lang="en-US" dirty="0" smtClean="0">
                <a:solidFill>
                  <a:srgbClr val="0070C0"/>
                </a:solidFill>
              </a:rPr>
              <a:t>Continuous gesture</a:t>
            </a:r>
            <a:r>
              <a:rPr lang="en-US" dirty="0" smtClean="0"/>
              <a:t>, such as pinching, takes place over a </a:t>
            </a:r>
            <a:r>
              <a:rPr lang="en-US" dirty="0" smtClean="0">
                <a:solidFill>
                  <a:srgbClr val="0070C0"/>
                </a:solidFill>
              </a:rPr>
              <a:t>period</a:t>
            </a:r>
            <a:r>
              <a:rPr lang="en-US" dirty="0" smtClean="0"/>
              <a:t> - gesture recognizer sends action messages to its target at short intervals until the </a:t>
            </a:r>
            <a:r>
              <a:rPr lang="en-US" dirty="0" err="1" smtClean="0"/>
              <a:t>multitouch</a:t>
            </a:r>
            <a:r>
              <a:rPr lang="en-US" dirty="0" smtClean="0"/>
              <a:t> sequence ends</a:t>
            </a:r>
            <a:endParaRPr lang="ru-RU" dirty="0">
              <a:solidFill>
                <a:srgbClr val="0070C0"/>
              </a:solidFill>
            </a:endParaRPr>
          </a:p>
        </p:txBody>
      </p:sp>
      <p:pic>
        <p:nvPicPr>
          <p:cNvPr id="281603" name="Picture 3"/>
          <p:cNvPicPr>
            <a:picLocks noChangeAspect="1" noChangeArrowheads="1"/>
          </p:cNvPicPr>
          <p:nvPr/>
        </p:nvPicPr>
        <p:blipFill>
          <a:blip r:embed="rId2"/>
          <a:srcRect/>
          <a:stretch>
            <a:fillRect/>
          </a:stretch>
        </p:blipFill>
        <p:spPr bwMode="auto">
          <a:xfrm>
            <a:off x="4564063" y="1714488"/>
            <a:ext cx="3008333" cy="1792061"/>
          </a:xfrm>
          <a:prstGeom prst="rect">
            <a:avLst/>
          </a:prstGeom>
          <a:ln>
            <a:noFill/>
          </a:ln>
          <a:effectLst/>
        </p:spPr>
      </p:pic>
      <p:pic>
        <p:nvPicPr>
          <p:cNvPr id="281604" name="Picture 4"/>
          <p:cNvPicPr>
            <a:picLocks noChangeAspect="1" noChangeArrowheads="1"/>
          </p:cNvPicPr>
          <p:nvPr/>
        </p:nvPicPr>
        <p:blipFill>
          <a:blip r:embed="rId3"/>
          <a:srcRect/>
          <a:stretch>
            <a:fillRect/>
          </a:stretch>
        </p:blipFill>
        <p:spPr bwMode="auto">
          <a:xfrm>
            <a:off x="4572000" y="4410082"/>
            <a:ext cx="3001864" cy="1805000"/>
          </a:xfrm>
          <a:prstGeom prst="rect">
            <a:avLst/>
          </a:prstGeom>
          <a:ln>
            <a:noFill/>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Implementing Gesture Recognition</a:t>
            </a:r>
            <a:endParaRPr lang="ru-RU" b="1" dirty="0"/>
          </a:p>
        </p:txBody>
      </p:sp>
      <p:sp>
        <p:nvSpPr>
          <p:cNvPr id="3" name="Content Placeholder 2"/>
          <p:cNvSpPr>
            <a:spLocks noGrp="1"/>
          </p:cNvSpPr>
          <p:nvPr>
            <p:ph idx="1"/>
          </p:nvPr>
        </p:nvSpPr>
        <p:spPr>
          <a:xfrm>
            <a:off x="1000125" y="1071546"/>
            <a:ext cx="7786717" cy="4921267"/>
          </a:xfrm>
        </p:spPr>
        <p:txBody>
          <a:bodyPr/>
          <a:lstStyle/>
          <a:p>
            <a:pPr marL="4763" indent="-4763">
              <a:buNone/>
            </a:pPr>
            <a:r>
              <a:rPr lang="en-US" dirty="0" smtClean="0">
                <a:solidFill>
                  <a:srgbClr val="000000"/>
                </a:solidFill>
                <a:cs typeface="Courier New" pitchFamily="49" charset="0"/>
              </a:rPr>
              <a:t>For example, to create double-tap gesture:</a:t>
            </a:r>
          </a:p>
          <a:p>
            <a:pPr marL="4763" indent="-4763">
              <a:buNone/>
            </a:pPr>
            <a:endParaRPr lang="en-US" sz="1400" b="1" dirty="0" smtClean="0">
              <a:solidFill>
                <a:srgbClr val="0070C0"/>
              </a:solidFill>
              <a:latin typeface="Courier New" pitchFamily="49" charset="0"/>
              <a:cs typeface="Courier New" pitchFamily="49" charset="0"/>
            </a:endParaRPr>
          </a:p>
          <a:p>
            <a:pPr marL="4763" indent="-4763">
              <a:buNone/>
            </a:pPr>
            <a:r>
              <a:rPr lang="en-US" sz="1400" b="1" dirty="0" err="1" smtClean="0">
                <a:solidFill>
                  <a:srgbClr val="0070C0"/>
                </a:solidFill>
                <a:latin typeface="Courier New" pitchFamily="49" charset="0"/>
                <a:cs typeface="Courier New" pitchFamily="49" charset="0"/>
              </a:rPr>
              <a:t>UITapGestureRecognizer</a:t>
            </a:r>
            <a:r>
              <a:rPr lang="en-US" sz="1400" b="1" dirty="0" smtClean="0">
                <a:latin typeface="Courier New" pitchFamily="49" charset="0"/>
                <a:cs typeface="Courier New" pitchFamily="49" charset="0"/>
              </a:rPr>
              <a:t> *</a:t>
            </a:r>
            <a:r>
              <a:rPr lang="en-US" sz="1400" b="1" dirty="0" err="1" smtClean="0">
                <a:solidFill>
                  <a:srgbClr val="00B050"/>
                </a:solidFill>
                <a:latin typeface="Courier New" pitchFamily="49" charset="0"/>
                <a:cs typeface="Courier New" pitchFamily="49" charset="0"/>
              </a:rPr>
              <a:t>singleFingerDTap</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0000"/>
                </a:solidFill>
                <a:latin typeface="Courier New" pitchFamily="49" charset="0"/>
                <a:cs typeface="Courier New" pitchFamily="49" charset="0"/>
              </a:rPr>
              <a:t>UITapGestureRecognizer</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alloc</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0000"/>
                </a:solidFill>
                <a:latin typeface="Courier New" pitchFamily="49" charset="0"/>
                <a:cs typeface="Courier New" pitchFamily="49" charset="0"/>
              </a:rPr>
              <a:t>initWithTarget:self</a:t>
            </a:r>
            <a:r>
              <a:rPr lang="en-US" sz="1400" b="1" dirty="0" smtClean="0">
                <a:solidFill>
                  <a:srgbClr val="000000"/>
                </a:solidFill>
                <a:latin typeface="Courier New" pitchFamily="49" charset="0"/>
                <a:cs typeface="Courier New" pitchFamily="49" charset="0"/>
              </a:rPr>
              <a:t> action:@selector(</a:t>
            </a:r>
            <a:r>
              <a:rPr lang="en-US" sz="1400" b="1" dirty="0" err="1" smtClean="0">
                <a:solidFill>
                  <a:srgbClr val="000000"/>
                </a:solidFill>
                <a:latin typeface="Courier New" pitchFamily="49" charset="0"/>
                <a:cs typeface="Courier New" pitchFamily="49" charset="0"/>
              </a:rPr>
              <a:t>handleSingleDoubleTap</a:t>
            </a:r>
            <a:r>
              <a:rPr lang="en-US" sz="1400" b="1" dirty="0" smtClean="0">
                <a:latin typeface="Courier New" pitchFamily="49" charset="0"/>
                <a:cs typeface="Courier New" pitchFamily="49" charset="0"/>
              </a:rPr>
              <a:t>:)]; </a:t>
            </a:r>
          </a:p>
          <a:p>
            <a:pPr marL="4763" indent="-4763">
              <a:buNone/>
            </a:pPr>
            <a:r>
              <a:rPr lang="en-US" sz="1400" b="1" dirty="0" err="1" smtClean="0">
                <a:solidFill>
                  <a:srgbClr val="00B050"/>
                </a:solidFill>
                <a:latin typeface="Courier New" pitchFamily="49" charset="0"/>
                <a:cs typeface="Courier New" pitchFamily="49" charset="0"/>
              </a:rPr>
              <a:t>singleFingerDTap</a:t>
            </a:r>
            <a:r>
              <a:rPr lang="en-US" sz="1400" b="1" dirty="0" err="1"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numberOfTapsRequired</a:t>
            </a:r>
            <a:r>
              <a:rPr lang="en-US" sz="1400" b="1" dirty="0" smtClean="0">
                <a:latin typeface="Courier New" pitchFamily="49" charset="0"/>
                <a:cs typeface="Courier New" pitchFamily="49" charset="0"/>
              </a:rPr>
              <a:t> = 2; </a:t>
            </a:r>
          </a:p>
          <a:p>
            <a:pPr marL="4763" indent="-4763">
              <a:buNone/>
            </a:pPr>
            <a:r>
              <a:rPr lang="en-US" sz="1400" b="1" dirty="0" smtClean="0">
                <a:solidFill>
                  <a:srgbClr val="000000"/>
                </a:solidFill>
                <a:latin typeface="Courier New" pitchFamily="49" charset="0"/>
                <a:cs typeface="Courier New" pitchFamily="49" charset="0"/>
              </a:rPr>
              <a:t>[</a:t>
            </a:r>
            <a:r>
              <a:rPr lang="en-US" sz="1400" b="1" dirty="0" err="1" smtClean="0">
                <a:solidFill>
                  <a:srgbClr val="000000"/>
                </a:solidFill>
                <a:latin typeface="Courier New" pitchFamily="49" charset="0"/>
                <a:cs typeface="Courier New" pitchFamily="49" charset="0"/>
              </a:rPr>
              <a:t>self.theView</a:t>
            </a:r>
            <a:r>
              <a:rPr lang="en-US" sz="1400" b="1" dirty="0" smtClean="0">
                <a:solidFill>
                  <a:srgbClr val="000000"/>
                </a:solidFill>
                <a:latin typeface="Courier New" pitchFamily="49" charset="0"/>
                <a:cs typeface="Courier New" pitchFamily="49" charset="0"/>
              </a:rPr>
              <a:t> </a:t>
            </a:r>
            <a:r>
              <a:rPr lang="en-US" sz="1400" b="1" dirty="0" err="1" smtClean="0">
                <a:solidFill>
                  <a:srgbClr val="000000"/>
                </a:solidFill>
                <a:latin typeface="Courier New" pitchFamily="49" charset="0"/>
                <a:cs typeface="Courier New" pitchFamily="49" charset="0"/>
              </a:rPr>
              <a:t>addGestureRecognizer:singleFingerDTap</a:t>
            </a:r>
            <a:r>
              <a:rPr lang="en-US" sz="1400" b="1" dirty="0" smtClean="0">
                <a:solidFill>
                  <a:srgbClr val="000000"/>
                </a:solidFill>
                <a:latin typeface="Courier New" pitchFamily="49" charset="0"/>
                <a:cs typeface="Courier New" pitchFamily="49" charset="0"/>
              </a:rPr>
              <a:t>]; </a:t>
            </a:r>
          </a:p>
          <a:p>
            <a:pPr marL="4763" indent="-4763">
              <a:buNone/>
            </a:pPr>
            <a:r>
              <a:rPr lang="en-US" sz="1400" b="1" dirty="0" smtClean="0">
                <a:solidFill>
                  <a:srgbClr val="000000"/>
                </a:solidFill>
                <a:latin typeface="Courier New" pitchFamily="49" charset="0"/>
                <a:cs typeface="Courier New" pitchFamily="49" charset="0"/>
              </a:rPr>
              <a:t>[</a:t>
            </a:r>
            <a:r>
              <a:rPr lang="en-US" sz="1400" b="1" dirty="0" err="1" smtClean="0">
                <a:solidFill>
                  <a:srgbClr val="000000"/>
                </a:solidFill>
                <a:latin typeface="Courier New" pitchFamily="49" charset="0"/>
                <a:cs typeface="Courier New" pitchFamily="49" charset="0"/>
              </a:rPr>
              <a:t>singleFingerDTap</a:t>
            </a:r>
            <a:r>
              <a:rPr lang="en-US" sz="1400" b="1" dirty="0" smtClean="0">
                <a:solidFill>
                  <a:srgbClr val="000000"/>
                </a:solidFill>
                <a:latin typeface="Courier New" pitchFamily="49" charset="0"/>
                <a:cs typeface="Courier New" pitchFamily="49" charset="0"/>
              </a:rPr>
              <a:t> release];</a:t>
            </a:r>
          </a:p>
          <a:p>
            <a:pPr marL="4763" indent="-4763">
              <a:buNone/>
            </a:pPr>
            <a:endParaRPr lang="en-US" sz="1400" b="1" dirty="0" smtClean="0">
              <a:latin typeface="Courier New" pitchFamily="49" charset="0"/>
              <a:cs typeface="Courier New" pitchFamily="49" charset="0"/>
            </a:endParaRPr>
          </a:p>
          <a:p>
            <a:pPr marL="4763" indent="-4763">
              <a:buNone/>
            </a:pPr>
            <a:r>
              <a:rPr lang="en-US" sz="1400" b="1" dirty="0" smtClean="0">
                <a:latin typeface="Courier New" pitchFamily="49" charset="0"/>
                <a:cs typeface="Courier New" pitchFamily="49" charset="0"/>
              </a:rPr>
              <a:t>...</a:t>
            </a:r>
          </a:p>
          <a:p>
            <a:pPr marL="4763" indent="-4763">
              <a:buNone/>
            </a:pPr>
            <a:endParaRPr lang="en-US" sz="1400" b="1" dirty="0" smtClean="0">
              <a:latin typeface="Courier New" pitchFamily="49" charset="0"/>
              <a:cs typeface="Courier New" pitchFamily="49" charset="0"/>
            </a:endParaRPr>
          </a:p>
          <a:p>
            <a:pPr marL="4763" indent="-4763">
              <a:buNone/>
            </a:pP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IBAction</a:t>
            </a:r>
            <a:r>
              <a:rPr lang="en-US" sz="1400" b="1" dirty="0"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handleSingleDoubleTap</a:t>
            </a:r>
            <a:r>
              <a:rPr lang="en-US" sz="1400" b="1" dirty="0" smtClean="0">
                <a:solidFill>
                  <a:srgbClr val="0070C0"/>
                </a:solidFill>
                <a:latin typeface="Courier New" pitchFamily="49" charset="0"/>
                <a:cs typeface="Courier New" pitchFamily="49" charset="0"/>
              </a:rPr>
              <a:t>:</a:t>
            </a:r>
            <a:r>
              <a:rPr lang="en-US" sz="1400" b="1" dirty="0"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UIGestureRecognizer</a:t>
            </a:r>
            <a:r>
              <a:rPr lang="en-US" sz="1400" b="1" dirty="0" smtClean="0">
                <a:latin typeface="Courier New" pitchFamily="49" charset="0"/>
                <a:cs typeface="Courier New" pitchFamily="49" charset="0"/>
              </a:rPr>
              <a:t> *)sender {</a:t>
            </a:r>
          </a:p>
          <a:p>
            <a:pPr marL="4763" indent="-4763">
              <a:buNone/>
            </a:pPr>
            <a:r>
              <a:rPr lang="en-US" sz="1400" b="1" dirty="0" smtClean="0">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CGPoint</a:t>
            </a: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tapPoint</a:t>
            </a:r>
            <a:r>
              <a:rPr lang="en-US" sz="1400" b="1" dirty="0" smtClean="0">
                <a:solidFill>
                  <a:schemeClr val="bg1">
                    <a:lumMod val="50000"/>
                  </a:schemeClr>
                </a:solidFill>
                <a:latin typeface="Courier New" pitchFamily="49" charset="0"/>
                <a:cs typeface="Courier New" pitchFamily="49" charset="0"/>
              </a:rPr>
              <a:t> = [sender </a:t>
            </a:r>
            <a:r>
              <a:rPr lang="en-US" sz="1400" b="1" dirty="0" err="1" smtClean="0">
                <a:solidFill>
                  <a:schemeClr val="bg1">
                    <a:lumMod val="50000"/>
                  </a:schemeClr>
                </a:solidFill>
                <a:latin typeface="Courier New" pitchFamily="49" charset="0"/>
                <a:cs typeface="Courier New" pitchFamily="49" charset="0"/>
              </a:rPr>
              <a:t>locationInView:sender.view.superview</a:t>
            </a:r>
            <a:r>
              <a:rPr lang="en-US" sz="1400" b="1" dirty="0" smtClean="0">
                <a:solidFill>
                  <a:schemeClr val="bg1">
                    <a:lumMod val="50000"/>
                  </a:schemeClr>
                </a:solidFill>
                <a:latin typeface="Courier New" pitchFamily="49" charset="0"/>
                <a:cs typeface="Courier New" pitchFamily="49" charset="0"/>
              </a:rPr>
              <a:t>]; </a:t>
            </a:r>
          </a:p>
          <a:p>
            <a:pPr marL="4763" indent="-4763">
              <a:buNone/>
            </a:pP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UIView</a:t>
            </a: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beginAnimations:nil</a:t>
            </a: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context:NULL</a:t>
            </a:r>
            <a:r>
              <a:rPr lang="en-US" sz="1400" b="1" dirty="0" smtClean="0">
                <a:solidFill>
                  <a:schemeClr val="bg1">
                    <a:lumMod val="50000"/>
                  </a:schemeClr>
                </a:solidFill>
                <a:latin typeface="Courier New" pitchFamily="49" charset="0"/>
                <a:cs typeface="Courier New" pitchFamily="49" charset="0"/>
              </a:rPr>
              <a:t>]; </a:t>
            </a:r>
          </a:p>
          <a:p>
            <a:pPr marL="4763" indent="-4763">
              <a:buNone/>
            </a:pP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sender.view.center</a:t>
            </a:r>
            <a:r>
              <a:rPr lang="en-US" sz="1400" b="1" dirty="0" smtClean="0">
                <a:solidFill>
                  <a:schemeClr val="bg1">
                    <a:lumMod val="50000"/>
                  </a:schemeClr>
                </a:solidFill>
                <a:latin typeface="Courier New" pitchFamily="49" charset="0"/>
                <a:cs typeface="Courier New" pitchFamily="49" charset="0"/>
              </a:rPr>
              <a:t> = </a:t>
            </a:r>
            <a:r>
              <a:rPr lang="en-US" sz="1400" b="1" dirty="0" err="1" smtClean="0">
                <a:solidFill>
                  <a:schemeClr val="bg1">
                    <a:lumMod val="50000"/>
                  </a:schemeClr>
                </a:solidFill>
                <a:latin typeface="Courier New" pitchFamily="49" charset="0"/>
                <a:cs typeface="Courier New" pitchFamily="49" charset="0"/>
              </a:rPr>
              <a:t>tapPoint</a:t>
            </a:r>
            <a:r>
              <a:rPr lang="en-US" sz="1400" b="1" dirty="0" smtClean="0">
                <a:solidFill>
                  <a:schemeClr val="bg1">
                    <a:lumMod val="50000"/>
                  </a:schemeClr>
                </a:solidFill>
                <a:latin typeface="Courier New" pitchFamily="49" charset="0"/>
                <a:cs typeface="Courier New" pitchFamily="49" charset="0"/>
              </a:rPr>
              <a:t>; </a:t>
            </a:r>
          </a:p>
          <a:p>
            <a:pPr marL="4763" indent="-4763">
              <a:buNone/>
            </a:pP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UIView</a:t>
            </a:r>
            <a:r>
              <a:rPr lang="en-US" sz="1400" b="1" dirty="0" smtClean="0">
                <a:solidFill>
                  <a:schemeClr val="bg1">
                    <a:lumMod val="50000"/>
                  </a:schemeClr>
                </a:solidFill>
                <a:latin typeface="Courier New" pitchFamily="49" charset="0"/>
                <a:cs typeface="Courier New" pitchFamily="49" charset="0"/>
              </a:rPr>
              <a:t> </a:t>
            </a:r>
            <a:r>
              <a:rPr lang="en-US" sz="1400" b="1" dirty="0" err="1" smtClean="0">
                <a:solidFill>
                  <a:schemeClr val="bg1">
                    <a:lumMod val="50000"/>
                  </a:schemeClr>
                </a:solidFill>
                <a:latin typeface="Courier New" pitchFamily="49" charset="0"/>
                <a:cs typeface="Courier New" pitchFamily="49" charset="0"/>
              </a:rPr>
              <a:t>commitAnimations</a:t>
            </a:r>
            <a:r>
              <a:rPr lang="en-US" sz="1400" b="1" dirty="0" smtClean="0">
                <a:solidFill>
                  <a:schemeClr val="bg1">
                    <a:lumMod val="50000"/>
                  </a:schemeClr>
                </a:solidFill>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a:t>
            </a:r>
            <a:endParaRPr lang="ru-RU" sz="14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Motion Events</a:t>
            </a:r>
            <a:endParaRPr lang="ru-RU" b="1" dirty="0"/>
          </a:p>
        </p:txBody>
      </p:sp>
      <p:sp>
        <p:nvSpPr>
          <p:cNvPr id="3" name="Content Placeholder 2"/>
          <p:cNvSpPr>
            <a:spLocks noGrp="1"/>
          </p:cNvSpPr>
          <p:nvPr>
            <p:ph idx="1"/>
          </p:nvPr>
        </p:nvSpPr>
        <p:spPr/>
        <p:txBody>
          <a:bodyPr/>
          <a:lstStyle/>
          <a:p>
            <a:r>
              <a:rPr lang="en-US" dirty="0" err="1" smtClean="0"/>
              <a:t>iPhone</a:t>
            </a:r>
            <a:r>
              <a:rPr lang="en-US" dirty="0" smtClean="0"/>
              <a:t>, </a:t>
            </a:r>
            <a:r>
              <a:rPr lang="en-US" dirty="0" err="1" smtClean="0"/>
              <a:t>iPad</a:t>
            </a:r>
            <a:r>
              <a:rPr lang="en-US" dirty="0" smtClean="0"/>
              <a:t>, or iPod touch device generates motion events when users move the device in a certain way, such as shaking it or tilting it</a:t>
            </a:r>
          </a:p>
          <a:p>
            <a:endParaRPr lang="ru-RU" dirty="0"/>
          </a:p>
        </p:txBody>
      </p:sp>
      <p:pic>
        <p:nvPicPr>
          <p:cNvPr id="4" name="Picture 3"/>
          <p:cNvPicPr>
            <a:picLocks noChangeAspect="1"/>
          </p:cNvPicPr>
          <p:nvPr/>
        </p:nvPicPr>
        <p:blipFill>
          <a:blip r:embed="rId3"/>
          <a:stretch>
            <a:fillRect/>
          </a:stretch>
        </p:blipFill>
        <p:spPr>
          <a:xfrm>
            <a:off x="1331550" y="1804506"/>
            <a:ext cx="3384470" cy="4193681"/>
          </a:xfrm>
          <a:prstGeom prst="rect">
            <a:avLst/>
          </a:prstGeom>
        </p:spPr>
      </p:pic>
      <p:pic>
        <p:nvPicPr>
          <p:cNvPr id="5" name="Picture 4"/>
          <p:cNvPicPr>
            <a:picLocks noChangeAspect="1"/>
          </p:cNvPicPr>
          <p:nvPr/>
        </p:nvPicPr>
        <p:blipFill>
          <a:blip r:embed="rId4"/>
          <a:stretch>
            <a:fillRect/>
          </a:stretch>
        </p:blipFill>
        <p:spPr>
          <a:xfrm>
            <a:off x="5071451" y="1804507"/>
            <a:ext cx="3502637" cy="407709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UIAccelerometer</a:t>
            </a:r>
            <a:endParaRPr lang="ru-RU" b="1" dirty="0"/>
          </a:p>
        </p:txBody>
      </p:sp>
      <p:sp>
        <p:nvSpPr>
          <p:cNvPr id="3" name="Content Placeholder 2"/>
          <p:cNvSpPr>
            <a:spLocks noGrp="1"/>
          </p:cNvSpPr>
          <p:nvPr>
            <p:ph idx="1"/>
          </p:nvPr>
        </p:nvSpPr>
        <p:spPr/>
        <p:txBody>
          <a:bodyPr/>
          <a:lstStyle/>
          <a:p>
            <a:pPr marL="4763" indent="-4763">
              <a:buNone/>
            </a:pPr>
            <a:endParaRPr lang="en-US" sz="1400" b="1" dirty="0" smtClean="0">
              <a:latin typeface="Courier New" pitchFamily="49" charset="0"/>
              <a:cs typeface="Courier New" pitchFamily="49" charset="0"/>
            </a:endParaRPr>
          </a:p>
          <a:p>
            <a:pPr marL="4763" indent="-4763">
              <a:buNone/>
            </a:pPr>
            <a:r>
              <a:rPr lang="en-US" sz="1400" b="1" dirty="0" err="1" smtClean="0">
                <a:solidFill>
                  <a:srgbClr val="0070C0"/>
                </a:solidFill>
                <a:latin typeface="Courier New" pitchFamily="49" charset="0"/>
                <a:cs typeface="Courier New" pitchFamily="49" charset="0"/>
              </a:rPr>
              <a:t>UIAccelerometer</a:t>
            </a:r>
            <a:r>
              <a:rPr lang="en-US" sz="1400" b="1" dirty="0" smtClean="0">
                <a:latin typeface="Courier New" pitchFamily="49" charset="0"/>
                <a:cs typeface="Courier New" pitchFamily="49" charset="0"/>
              </a:rPr>
              <a:t>* </a:t>
            </a:r>
            <a:r>
              <a:rPr lang="en-US" sz="1400" b="1" dirty="0" err="1" smtClean="0">
                <a:solidFill>
                  <a:srgbClr val="00B050"/>
                </a:solidFill>
                <a:latin typeface="Courier New" pitchFamily="49" charset="0"/>
                <a:cs typeface="Courier New" pitchFamily="49" charset="0"/>
              </a:rPr>
              <a:t>theAccelerometer</a:t>
            </a:r>
            <a:r>
              <a:rPr lang="en-US" sz="1400" b="1" dirty="0" smtClean="0">
                <a:latin typeface="Courier New" pitchFamily="49" charset="0"/>
                <a:cs typeface="Courier New" pitchFamily="49" charset="0"/>
              </a:rPr>
              <a:t> =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UIAccelerometer</a:t>
            </a: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sharedAccelerometer</a:t>
            </a:r>
            <a:r>
              <a:rPr lang="en-US" sz="1400" b="1" dirty="0" smtClean="0">
                <a:latin typeface="Courier New" pitchFamily="49" charset="0"/>
                <a:cs typeface="Courier New" pitchFamily="49" charset="0"/>
              </a:rPr>
              <a:t>];</a:t>
            </a:r>
          </a:p>
          <a:p>
            <a:pPr marL="4763" indent="-4763">
              <a:buNone/>
            </a:pPr>
            <a:r>
              <a:rPr lang="en-US" sz="1400" b="1" dirty="0" err="1" smtClean="0">
                <a:solidFill>
                  <a:srgbClr val="00B050"/>
                </a:solidFill>
                <a:latin typeface="Courier New" pitchFamily="49" charset="0"/>
                <a:cs typeface="Courier New" pitchFamily="49" charset="0"/>
              </a:rPr>
              <a:t>theAccelerometer</a:t>
            </a:r>
            <a:r>
              <a:rPr lang="en-US" sz="1400" b="1" dirty="0" err="1"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updateInterval</a:t>
            </a:r>
            <a:r>
              <a:rPr lang="en-US" sz="1400" b="1" dirty="0" smtClean="0">
                <a:latin typeface="Courier New" pitchFamily="49" charset="0"/>
                <a:cs typeface="Courier New" pitchFamily="49" charset="0"/>
              </a:rPr>
              <a:t> = 0.01;</a:t>
            </a:r>
          </a:p>
          <a:p>
            <a:pPr marL="4763" indent="-4763">
              <a:buNone/>
            </a:pPr>
            <a:r>
              <a:rPr lang="en-US" sz="1400" b="1" dirty="0" err="1" smtClean="0">
                <a:solidFill>
                  <a:srgbClr val="00B050"/>
                </a:solidFill>
                <a:latin typeface="Courier New" pitchFamily="49" charset="0"/>
                <a:cs typeface="Courier New" pitchFamily="49" charset="0"/>
              </a:rPr>
              <a:t>theAccelerometer</a:t>
            </a:r>
            <a:r>
              <a:rPr lang="en-US" sz="1400" b="1" dirty="0" err="1" smtClean="0">
                <a:latin typeface="Courier New" pitchFamily="49" charset="0"/>
                <a:cs typeface="Courier New" pitchFamily="49" charset="0"/>
              </a:rPr>
              <a:t>.</a:t>
            </a:r>
            <a:r>
              <a:rPr lang="en-US" sz="1400" b="1" dirty="0" err="1" smtClean="0">
                <a:solidFill>
                  <a:srgbClr val="0070C0"/>
                </a:solidFill>
                <a:latin typeface="Courier New" pitchFamily="49" charset="0"/>
                <a:cs typeface="Courier New" pitchFamily="49" charset="0"/>
              </a:rPr>
              <a:t>delegate</a:t>
            </a:r>
            <a:r>
              <a:rPr lang="en-US" sz="1400" b="1" dirty="0" smtClean="0">
                <a:latin typeface="Courier New" pitchFamily="49" charset="0"/>
                <a:cs typeface="Courier New" pitchFamily="49" charset="0"/>
              </a:rPr>
              <a:t> = self;</a:t>
            </a:r>
          </a:p>
          <a:p>
            <a:pPr marL="4763" indent="-4763">
              <a:buNone/>
            </a:pP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 (void)</a:t>
            </a:r>
            <a:r>
              <a:rPr lang="en-US" sz="1400" b="1" dirty="0" smtClean="0">
                <a:solidFill>
                  <a:srgbClr val="0070C0"/>
                </a:solidFill>
                <a:latin typeface="Courier New" pitchFamily="49" charset="0"/>
                <a:cs typeface="Courier New" pitchFamily="49" charset="0"/>
              </a:rPr>
              <a:t>accelerometer:</a:t>
            </a:r>
            <a:r>
              <a:rPr lang="en-US" sz="1400" b="1" dirty="0" smtClean="0">
                <a:latin typeface="Courier New" pitchFamily="49" charset="0"/>
                <a:cs typeface="Courier New" pitchFamily="49" charset="0"/>
              </a:rPr>
              <a:t>(</a:t>
            </a:r>
            <a:r>
              <a:rPr lang="en-US" sz="1400" b="1" dirty="0" err="1" smtClean="0">
                <a:latin typeface="Courier New" pitchFamily="49" charset="0"/>
                <a:cs typeface="Courier New" pitchFamily="49" charset="0"/>
              </a:rPr>
              <a:t>UIAccelerometer</a:t>
            </a:r>
            <a:r>
              <a:rPr lang="en-US" sz="1400" b="1" dirty="0" smtClean="0">
                <a:latin typeface="Courier New" pitchFamily="49" charset="0"/>
                <a:cs typeface="Courier New" pitchFamily="49" charset="0"/>
              </a:rPr>
              <a:t> *)accelerometer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didAccelerate</a:t>
            </a:r>
            <a:r>
              <a:rPr lang="en-US" sz="1400" b="1" dirty="0" smtClean="0">
                <a:solidFill>
                  <a:srgbClr val="0070C0"/>
                </a:solidFill>
                <a:latin typeface="Courier New" pitchFamily="49" charset="0"/>
                <a:cs typeface="Courier New" pitchFamily="49" charset="0"/>
              </a:rPr>
              <a:t>:</a:t>
            </a:r>
            <a:r>
              <a:rPr lang="en-US" sz="1400" b="1" dirty="0" smtClean="0">
                <a:latin typeface="Courier New" pitchFamily="49" charset="0"/>
                <a:cs typeface="Courier New" pitchFamily="49" charset="0"/>
              </a:rPr>
              <a:t>(</a:t>
            </a:r>
            <a:r>
              <a:rPr lang="en-US" sz="1400" b="1" dirty="0" err="1" smtClean="0">
                <a:latin typeface="Courier New" pitchFamily="49" charset="0"/>
                <a:cs typeface="Courier New" pitchFamily="49" charset="0"/>
              </a:rPr>
              <a:t>UIAcceleration</a:t>
            </a:r>
            <a:r>
              <a:rPr lang="en-US" sz="1400" b="1" dirty="0" smtClean="0">
                <a:latin typeface="Courier New" pitchFamily="49" charset="0"/>
                <a:cs typeface="Courier New" pitchFamily="49" charset="0"/>
              </a:rPr>
              <a:t> *)</a:t>
            </a:r>
            <a:r>
              <a:rPr lang="en-US" sz="1400" b="1" dirty="0" smtClean="0">
                <a:solidFill>
                  <a:srgbClr val="00B050"/>
                </a:solidFill>
                <a:latin typeface="Courier New" pitchFamily="49" charset="0"/>
                <a:cs typeface="Courier New" pitchFamily="49" charset="0"/>
              </a:rPr>
              <a:t>acceleration</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UIAccelerationValue</a:t>
            </a:r>
            <a:r>
              <a:rPr lang="en-US" sz="1400" b="1" dirty="0" smtClean="0">
                <a:latin typeface="Courier New" pitchFamily="49" charset="0"/>
                <a:cs typeface="Courier New" pitchFamily="49" charset="0"/>
              </a:rPr>
              <a:t> x, y, z; </a:t>
            </a:r>
          </a:p>
          <a:p>
            <a:pPr marL="4763" indent="-4763">
              <a:buNone/>
            </a:pPr>
            <a:r>
              <a:rPr lang="en-US" sz="1400" b="1" dirty="0" smtClean="0">
                <a:latin typeface="Courier New" pitchFamily="49" charset="0"/>
                <a:cs typeface="Courier New" pitchFamily="49" charset="0"/>
              </a:rPr>
              <a:t>    x = </a:t>
            </a:r>
            <a:r>
              <a:rPr lang="en-US" sz="1400" b="1" dirty="0" err="1" smtClean="0">
                <a:solidFill>
                  <a:srgbClr val="00B050"/>
                </a:solidFill>
                <a:latin typeface="Courier New" pitchFamily="49" charset="0"/>
                <a:cs typeface="Courier New" pitchFamily="49" charset="0"/>
              </a:rPr>
              <a:t>acceleration</a:t>
            </a:r>
            <a:r>
              <a:rPr lang="en-US" sz="1400" b="1" dirty="0" err="1" smtClean="0">
                <a:latin typeface="Courier New" pitchFamily="49" charset="0"/>
                <a:cs typeface="Courier New" pitchFamily="49" charset="0"/>
              </a:rPr>
              <a:t>.x</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y = </a:t>
            </a:r>
            <a:r>
              <a:rPr lang="en-US" sz="1400" b="1" dirty="0" err="1" smtClean="0">
                <a:solidFill>
                  <a:srgbClr val="00B050"/>
                </a:solidFill>
                <a:latin typeface="Courier New" pitchFamily="49" charset="0"/>
                <a:cs typeface="Courier New" pitchFamily="49" charset="0"/>
              </a:rPr>
              <a:t>acceleration</a:t>
            </a:r>
            <a:r>
              <a:rPr lang="en-US" sz="1400" b="1" dirty="0" err="1" smtClean="0">
                <a:latin typeface="Courier New" pitchFamily="49" charset="0"/>
                <a:cs typeface="Courier New" pitchFamily="49" charset="0"/>
              </a:rPr>
              <a:t>.y</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z = </a:t>
            </a:r>
            <a:r>
              <a:rPr lang="en-US" sz="1400" b="1" dirty="0" err="1" smtClean="0">
                <a:solidFill>
                  <a:srgbClr val="00B050"/>
                </a:solidFill>
                <a:latin typeface="Courier New" pitchFamily="49" charset="0"/>
                <a:cs typeface="Courier New" pitchFamily="49" charset="0"/>
              </a:rPr>
              <a:t>acceleration</a:t>
            </a:r>
            <a:r>
              <a:rPr lang="en-US" sz="1400" b="1" dirty="0" err="1" smtClean="0">
                <a:latin typeface="Courier New" pitchFamily="49" charset="0"/>
                <a:cs typeface="Courier New" pitchFamily="49" charset="0"/>
              </a:rPr>
              <a:t>.z</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a:t>
            </a:r>
          </a:p>
          <a:p>
            <a:pPr marL="4763" indent="-4763">
              <a:buNone/>
            </a:pPr>
            <a:endParaRPr lang="ru-R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t>Application Runtime </a:t>
            </a:r>
            <a:br>
              <a:rPr lang="en-US" b="1" i="1" dirty="0" smtClean="0"/>
            </a:br>
            <a:r>
              <a:rPr lang="en-US" b="1" i="1" dirty="0" smtClean="0"/>
              <a:t>Environment</a:t>
            </a:r>
            <a:r>
              <a:rPr lang="en-US" dirty="0" smtClean="0"/>
              <a:t/>
            </a:r>
            <a:br>
              <a:rPr lang="en-US" dirty="0" smtClean="0"/>
            </a:br>
            <a:endParaRPr lang="ru-RU" dirty="0"/>
          </a:p>
        </p:txBody>
      </p:sp>
      <p:sp>
        <p:nvSpPr>
          <p:cNvPr id="4" name="Subtitle 3"/>
          <p:cNvSpPr>
            <a:spLocks noGrp="1"/>
          </p:cNvSpPr>
          <p:nvPr>
            <p:ph type="subTitle" idx="1"/>
          </p:nvPr>
        </p:nvSpPr>
        <p:spPr/>
        <p:txBody>
          <a:bodyPr/>
          <a:lstStyle/>
          <a:p>
            <a:endParaRPr lang="ru-R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Remote-Control Events</a:t>
            </a:r>
            <a:endParaRPr lang="ru-RU" b="1" dirty="0"/>
          </a:p>
        </p:txBody>
      </p:sp>
      <p:sp>
        <p:nvSpPr>
          <p:cNvPr id="3" name="Content Placeholder 2"/>
          <p:cNvSpPr>
            <a:spLocks noGrp="1"/>
          </p:cNvSpPr>
          <p:nvPr>
            <p:ph idx="1"/>
          </p:nvPr>
        </p:nvSpPr>
        <p:spPr>
          <a:xfrm>
            <a:off x="1000125" y="928670"/>
            <a:ext cx="7786717" cy="4921267"/>
          </a:xfrm>
        </p:spPr>
        <p:txBody>
          <a:bodyPr/>
          <a:lstStyle/>
          <a:p>
            <a:pPr marL="4763" indent="-4763">
              <a:buNone/>
            </a:pPr>
            <a:r>
              <a:rPr lang="en-US" sz="1400" b="1" dirty="0" smtClean="0">
                <a:latin typeface="Courier New" pitchFamily="49" charset="0"/>
                <a:cs typeface="Courier New" pitchFamily="49" charset="0"/>
              </a:rPr>
              <a:t>- (void)</a:t>
            </a:r>
            <a:r>
              <a:rPr lang="en-US" sz="1400" b="1" dirty="0" err="1" smtClean="0">
                <a:latin typeface="Courier New" pitchFamily="49" charset="0"/>
                <a:cs typeface="Courier New" pitchFamily="49" charset="0"/>
              </a:rPr>
              <a:t>viewDidAppear</a:t>
            </a:r>
            <a:r>
              <a:rPr lang="en-US" sz="1400" b="1" dirty="0" smtClean="0">
                <a:latin typeface="Courier New" pitchFamily="49" charset="0"/>
                <a:cs typeface="Courier New" pitchFamily="49" charset="0"/>
              </a:rPr>
              <a:t>:(BOOL)animated { </a:t>
            </a:r>
          </a:p>
          <a:p>
            <a:pPr marL="4763" indent="-4763">
              <a:buNone/>
            </a:pPr>
            <a:r>
              <a:rPr lang="en-US" sz="1400" b="1" dirty="0" smtClean="0">
                <a:latin typeface="Courier New" pitchFamily="49" charset="0"/>
                <a:cs typeface="Courier New" pitchFamily="49" charset="0"/>
              </a:rPr>
              <a:t>    [super </a:t>
            </a:r>
            <a:r>
              <a:rPr lang="en-US" sz="1400" b="1" dirty="0" err="1" smtClean="0">
                <a:latin typeface="Courier New" pitchFamily="49" charset="0"/>
                <a:cs typeface="Courier New" pitchFamily="49" charset="0"/>
              </a:rPr>
              <a:t>viewDidAppear:animated</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UIApplication</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sharedApplication</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beginReceivingRemoteControlEvents</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[self </a:t>
            </a:r>
            <a:r>
              <a:rPr lang="en-US" sz="1400" b="1" dirty="0" err="1" smtClean="0">
                <a:solidFill>
                  <a:srgbClr val="0070C0"/>
                </a:solidFill>
                <a:latin typeface="Courier New" pitchFamily="49" charset="0"/>
                <a:cs typeface="Courier New" pitchFamily="49" charset="0"/>
              </a:rPr>
              <a:t>becomeFirstResponder</a:t>
            </a: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 (void) </a:t>
            </a:r>
            <a:r>
              <a:rPr lang="en-US" sz="1400" b="1" dirty="0" err="1" smtClean="0">
                <a:solidFill>
                  <a:srgbClr val="0070C0"/>
                </a:solidFill>
                <a:latin typeface="Courier New" pitchFamily="49" charset="0"/>
                <a:cs typeface="Courier New" pitchFamily="49" charset="0"/>
              </a:rPr>
              <a:t>remoteControlReceivedWithEvent</a:t>
            </a:r>
            <a:r>
              <a:rPr lang="en-US" sz="1400" b="1" dirty="0" smtClean="0">
                <a:solidFill>
                  <a:srgbClr val="0070C0"/>
                </a:solidFill>
                <a:latin typeface="Courier New" pitchFamily="49" charset="0"/>
                <a:cs typeface="Courier New" pitchFamily="49" charset="0"/>
              </a:rPr>
              <a:t>:</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UIEvent</a:t>
            </a:r>
            <a:r>
              <a:rPr lang="en-US" sz="1400" b="1" dirty="0" smtClean="0">
                <a:latin typeface="Courier New" pitchFamily="49" charset="0"/>
                <a:cs typeface="Courier New" pitchFamily="49" charset="0"/>
              </a:rPr>
              <a:t> *) </a:t>
            </a:r>
            <a:r>
              <a:rPr lang="en-US" sz="1400" b="1" dirty="0" err="1" smtClean="0">
                <a:solidFill>
                  <a:srgbClr val="00B050"/>
                </a:solidFill>
                <a:latin typeface="Courier New" pitchFamily="49" charset="0"/>
                <a:cs typeface="Courier New" pitchFamily="49" charset="0"/>
              </a:rPr>
              <a:t>receivedEvent</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if (</a:t>
            </a:r>
            <a:r>
              <a:rPr lang="en-US" sz="1400" b="1" dirty="0" err="1" smtClean="0">
                <a:solidFill>
                  <a:srgbClr val="00B050"/>
                </a:solidFill>
                <a:latin typeface="Courier New" pitchFamily="49" charset="0"/>
                <a:cs typeface="Courier New" pitchFamily="49" charset="0"/>
              </a:rPr>
              <a:t>receivedEvent</a:t>
            </a:r>
            <a:r>
              <a:rPr lang="en-US" sz="1400" b="1" dirty="0" err="1" smtClean="0">
                <a:latin typeface="Courier New" pitchFamily="49" charset="0"/>
                <a:cs typeface="Courier New" pitchFamily="49" charset="0"/>
              </a:rPr>
              <a:t>.type</a:t>
            </a:r>
            <a:r>
              <a:rPr lang="en-US" sz="1400" b="1" dirty="0" smtClean="0">
                <a:latin typeface="Courier New" pitchFamily="49" charset="0"/>
                <a:cs typeface="Courier New" pitchFamily="49" charset="0"/>
              </a:rPr>
              <a:t> == </a:t>
            </a:r>
            <a:r>
              <a:rPr lang="en-US" sz="1400" b="1" dirty="0" err="1" smtClean="0">
                <a:solidFill>
                  <a:srgbClr val="0070C0"/>
                </a:solidFill>
                <a:latin typeface="Courier New" pitchFamily="49" charset="0"/>
                <a:cs typeface="Courier New" pitchFamily="49" charset="0"/>
              </a:rPr>
              <a:t>UIEventTypeRemoteControl</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 (void)</a:t>
            </a:r>
            <a:r>
              <a:rPr lang="en-US" sz="1400" b="1" dirty="0" err="1" smtClean="0">
                <a:latin typeface="Courier New" pitchFamily="49" charset="0"/>
                <a:cs typeface="Courier New" pitchFamily="49" charset="0"/>
              </a:rPr>
              <a:t>viewWillDisappear</a:t>
            </a:r>
            <a:r>
              <a:rPr lang="en-US" sz="1400" b="1" dirty="0" smtClean="0">
                <a:latin typeface="Courier New" pitchFamily="49" charset="0"/>
                <a:cs typeface="Courier New" pitchFamily="49" charset="0"/>
              </a:rPr>
              <a:t>:(BOOL)animated { </a:t>
            </a:r>
          </a:p>
          <a:p>
            <a:pPr marL="4763" indent="-4763">
              <a:buNone/>
            </a:pPr>
            <a:r>
              <a:rPr lang="en-US" sz="1400" b="1" dirty="0" smtClean="0">
                <a:latin typeface="Courier New" pitchFamily="49" charset="0"/>
                <a:cs typeface="Courier New" pitchFamily="49" charset="0"/>
              </a:rPr>
              <a:t>    [super </a:t>
            </a:r>
            <a:r>
              <a:rPr lang="en-US" sz="1400" b="1" dirty="0" err="1" smtClean="0">
                <a:latin typeface="Courier New" pitchFamily="49" charset="0"/>
                <a:cs typeface="Courier New" pitchFamily="49" charset="0"/>
              </a:rPr>
              <a:t>viewWillDisappear:animated</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UIApplication</a:t>
            </a:r>
            <a:r>
              <a:rPr lang="en-US" sz="1400" b="1" dirty="0" smtClean="0">
                <a:latin typeface="Courier New" pitchFamily="49" charset="0"/>
                <a:cs typeface="Courier New" pitchFamily="49" charset="0"/>
              </a:rPr>
              <a:t> </a:t>
            </a:r>
            <a:r>
              <a:rPr lang="en-US" sz="1400" b="1" dirty="0" err="1" smtClean="0">
                <a:latin typeface="Courier New" pitchFamily="49" charset="0"/>
                <a:cs typeface="Courier New" pitchFamily="49" charset="0"/>
              </a:rPr>
              <a:t>sharedApplication</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endReceivingRemoteControlEvents</a:t>
            </a:r>
            <a:r>
              <a:rPr lang="en-US" sz="1400" b="1" dirty="0" smtClean="0">
                <a:latin typeface="Courier New" pitchFamily="49" charset="0"/>
                <a:cs typeface="Courier New" pitchFamily="49" charset="0"/>
              </a:rPr>
              <a:t>]; </a:t>
            </a:r>
          </a:p>
          <a:p>
            <a:pPr marL="4763" indent="-4763">
              <a:buNone/>
            </a:pPr>
            <a:r>
              <a:rPr lang="en-US" sz="1400" b="1" dirty="0" smtClean="0">
                <a:latin typeface="Courier New" pitchFamily="49" charset="0"/>
                <a:cs typeface="Courier New" pitchFamily="49" charset="0"/>
              </a:rPr>
              <a:t>    [self </a:t>
            </a:r>
            <a:r>
              <a:rPr lang="en-US" sz="1400" b="1" dirty="0" err="1" smtClean="0">
                <a:solidFill>
                  <a:srgbClr val="0070C0"/>
                </a:solidFill>
                <a:latin typeface="Courier New" pitchFamily="49" charset="0"/>
                <a:cs typeface="Courier New" pitchFamily="49" charset="0"/>
              </a:rPr>
              <a:t>resignFirstResponder</a:t>
            </a:r>
            <a:r>
              <a:rPr lang="en-US" sz="1400" b="1" dirty="0" smtClean="0">
                <a:latin typeface="Courier New" pitchFamily="49" charset="0"/>
                <a:cs typeface="Courier New" pitchFamily="49" charset="0"/>
              </a:rPr>
              <a:t>];</a:t>
            </a:r>
          </a:p>
          <a:p>
            <a:pPr marL="4763" indent="-4763">
              <a:buNone/>
            </a:pPr>
            <a:r>
              <a:rPr lang="en-US" sz="1400" b="1" dirty="0" smtClean="0">
                <a:latin typeface="Courier New" pitchFamily="49" charset="0"/>
                <a:cs typeface="Courier New" pitchFamily="49" charset="0"/>
              </a:rPr>
              <a:t>}</a:t>
            </a:r>
            <a:endParaRPr lang="ru-RU" sz="14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b="1" i="1" dirty="0" smtClean="0"/>
              <a:t>View Programming</a:t>
            </a:r>
            <a:endParaRPr lang="ru-RU" b="1" i="1" dirty="0"/>
          </a:p>
        </p:txBody>
      </p:sp>
      <p:sp>
        <p:nvSpPr>
          <p:cNvPr id="7" name="Subtitle 6"/>
          <p:cNvSpPr>
            <a:spLocks noGrp="1"/>
          </p:cNvSpPr>
          <p:nvPr>
            <p:ph type="subTitle" idx="1"/>
          </p:nvPr>
        </p:nvSpPr>
        <p:spPr/>
        <p:txBody>
          <a:bodyPr/>
          <a:lstStyle/>
          <a:p>
            <a:endParaRPr lang="ru-RU"/>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View Architecture</a:t>
            </a:r>
            <a:endParaRPr lang="ru-RU" b="1" dirty="0"/>
          </a:p>
        </p:txBody>
      </p:sp>
      <p:sp>
        <p:nvSpPr>
          <p:cNvPr id="5" name="Content Placeholder 4"/>
          <p:cNvSpPr>
            <a:spLocks noGrp="1"/>
          </p:cNvSpPr>
          <p:nvPr>
            <p:ph idx="1"/>
          </p:nvPr>
        </p:nvSpPr>
        <p:spPr/>
        <p:txBody>
          <a:bodyPr/>
          <a:lstStyle/>
          <a:p>
            <a:endParaRPr lang="ru-RU"/>
          </a:p>
        </p:txBody>
      </p:sp>
      <p:pic>
        <p:nvPicPr>
          <p:cNvPr id="296962" name="Picture 2" descr="http://developer.apple.com/library/ios/documentation/WindowsViews/Conceptual/ViewPG_iPhoneOS/Art/view-layer-store.jpg"/>
          <p:cNvPicPr>
            <a:picLocks noChangeAspect="1" noChangeArrowheads="1"/>
          </p:cNvPicPr>
          <p:nvPr/>
        </p:nvPicPr>
        <p:blipFill>
          <a:blip r:embed="rId2"/>
          <a:srcRect/>
          <a:stretch>
            <a:fillRect/>
          </a:stretch>
        </p:blipFill>
        <p:spPr bwMode="auto">
          <a:xfrm>
            <a:off x="1504972" y="1714488"/>
            <a:ext cx="6210300" cy="368617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View Coordinate System</a:t>
            </a:r>
            <a:endParaRPr lang="ru-RU" b="1" dirty="0"/>
          </a:p>
        </p:txBody>
      </p:sp>
      <p:sp>
        <p:nvSpPr>
          <p:cNvPr id="5" name="Content Placeholder 4"/>
          <p:cNvSpPr>
            <a:spLocks noGrp="1"/>
          </p:cNvSpPr>
          <p:nvPr>
            <p:ph idx="1"/>
          </p:nvPr>
        </p:nvSpPr>
        <p:spPr/>
        <p:txBody>
          <a:bodyPr/>
          <a:lstStyle/>
          <a:p>
            <a:r>
              <a:rPr lang="en-US" dirty="0" smtClean="0">
                <a:solidFill>
                  <a:srgbClr val="0070C0"/>
                </a:solidFill>
              </a:rPr>
              <a:t>Every view </a:t>
            </a:r>
            <a:r>
              <a:rPr lang="en-US" dirty="0" smtClean="0"/>
              <a:t>instance defines and maintains its </a:t>
            </a:r>
            <a:r>
              <a:rPr lang="en-US" dirty="0" smtClean="0">
                <a:solidFill>
                  <a:srgbClr val="0070C0"/>
                </a:solidFill>
              </a:rPr>
              <a:t>own coordinate system</a:t>
            </a:r>
            <a:r>
              <a:rPr lang="en-US" dirty="0" smtClean="0"/>
              <a:t>, and all drawing is done relative to this coordinate system.</a:t>
            </a:r>
          </a:p>
          <a:p>
            <a:r>
              <a:rPr lang="en-US" dirty="0" smtClean="0"/>
              <a:t>All coordinate values and distances are specified using floating-point values in units referred to as </a:t>
            </a:r>
            <a:r>
              <a:rPr lang="en-US" dirty="0" smtClean="0">
                <a:solidFill>
                  <a:srgbClr val="0070C0"/>
                </a:solidFill>
              </a:rPr>
              <a:t>points</a:t>
            </a:r>
            <a:r>
              <a:rPr lang="en-US" dirty="0" smtClean="0">
                <a:solidFill>
                  <a:srgbClr val="000000"/>
                </a:solidFill>
              </a:rPr>
              <a:t>.</a:t>
            </a:r>
          </a:p>
          <a:p>
            <a:r>
              <a:rPr lang="en-US" dirty="0" smtClean="0"/>
              <a:t>iPhone and iPod touch - 320 x 480 points</a:t>
            </a:r>
          </a:p>
          <a:p>
            <a:r>
              <a:rPr lang="en-US" dirty="0" err="1" smtClean="0"/>
              <a:t>iPad</a:t>
            </a:r>
            <a:r>
              <a:rPr lang="en-US" dirty="0" smtClean="0"/>
              <a:t> - 768 x 1024 points</a:t>
            </a:r>
            <a:endParaRPr lang="en-US" dirty="0" smtClean="0">
              <a:solidFill>
                <a:srgbClr val="000000"/>
              </a:solidFill>
            </a:endParaRPr>
          </a:p>
        </p:txBody>
      </p:sp>
      <p:pic>
        <p:nvPicPr>
          <p:cNvPr id="292868" name="Picture 4" descr="View coordinate system"/>
          <p:cNvPicPr>
            <a:picLocks noChangeAspect="1" noChangeArrowheads="1"/>
          </p:cNvPicPr>
          <p:nvPr/>
        </p:nvPicPr>
        <p:blipFill>
          <a:blip r:embed="rId2"/>
          <a:srcRect/>
          <a:stretch>
            <a:fillRect/>
          </a:stretch>
        </p:blipFill>
        <p:spPr bwMode="auto">
          <a:xfrm>
            <a:off x="6457950" y="3030537"/>
            <a:ext cx="2133600" cy="296227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Frame, Bounds, and Center Properties</a:t>
            </a:r>
            <a:endParaRPr lang="en-US" b="1" dirty="0"/>
          </a:p>
        </p:txBody>
      </p:sp>
      <p:sp>
        <p:nvSpPr>
          <p:cNvPr id="3" name="Content Placeholder 2"/>
          <p:cNvSpPr>
            <a:spLocks noGrp="1"/>
          </p:cNvSpPr>
          <p:nvPr>
            <p:ph idx="1"/>
          </p:nvPr>
        </p:nvSpPr>
        <p:spPr/>
        <p:txBody>
          <a:bodyPr/>
          <a:lstStyle/>
          <a:p>
            <a:r>
              <a:rPr lang="en-US" dirty="0" smtClean="0">
                <a:solidFill>
                  <a:srgbClr val="0070C0"/>
                </a:solidFill>
              </a:rPr>
              <a:t>Frame</a:t>
            </a:r>
            <a:r>
              <a:rPr lang="en-US" dirty="0" smtClean="0"/>
              <a:t> property contains the frame rectangle, which specifies the size and location of the view in its </a:t>
            </a:r>
            <a:r>
              <a:rPr lang="en-US" dirty="0" err="1" smtClean="0"/>
              <a:t>superview’s</a:t>
            </a:r>
            <a:r>
              <a:rPr lang="en-US" dirty="0" smtClean="0"/>
              <a:t> coordinate system</a:t>
            </a:r>
          </a:p>
          <a:p>
            <a:r>
              <a:rPr lang="en-US" dirty="0" smtClean="0">
                <a:solidFill>
                  <a:srgbClr val="0070C0"/>
                </a:solidFill>
              </a:rPr>
              <a:t>Center</a:t>
            </a:r>
            <a:r>
              <a:rPr lang="en-US" dirty="0" smtClean="0"/>
              <a:t> property contains the known center point of the view in the </a:t>
            </a:r>
            <a:r>
              <a:rPr lang="en-US" dirty="0" err="1" smtClean="0"/>
              <a:t>superview’s</a:t>
            </a:r>
            <a:r>
              <a:rPr lang="en-US" dirty="0" smtClean="0"/>
              <a:t> coordinate system.</a:t>
            </a:r>
          </a:p>
          <a:p>
            <a:r>
              <a:rPr lang="en-US" dirty="0" smtClean="0">
                <a:solidFill>
                  <a:srgbClr val="0070C0"/>
                </a:solidFill>
              </a:rPr>
              <a:t>Bounds</a:t>
            </a:r>
            <a:r>
              <a:rPr lang="en-US" dirty="0" smtClean="0"/>
              <a:t> property contains the bounds rectangle, which specifies the size of the view (and its content origin) in the view’s own local coordinate system</a:t>
            </a:r>
          </a:p>
          <a:p>
            <a:endParaRPr lang="ru-RU" dirty="0"/>
          </a:p>
        </p:txBody>
      </p:sp>
      <p:pic>
        <p:nvPicPr>
          <p:cNvPr id="283652" name="Picture 4" descr="Relationship between a view's frame and bounds"/>
          <p:cNvPicPr>
            <a:picLocks noChangeAspect="1" noChangeArrowheads="1"/>
          </p:cNvPicPr>
          <p:nvPr/>
        </p:nvPicPr>
        <p:blipFill>
          <a:blip r:embed="rId2"/>
          <a:srcRect/>
          <a:stretch>
            <a:fillRect/>
          </a:stretch>
        </p:blipFill>
        <p:spPr bwMode="auto">
          <a:xfrm>
            <a:off x="2000232" y="3286124"/>
            <a:ext cx="5143500" cy="2943225"/>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View Hierarchy</a:t>
            </a:r>
            <a:endParaRPr lang="ru-RU" b="1" dirty="0"/>
          </a:p>
        </p:txBody>
      </p:sp>
      <p:sp>
        <p:nvSpPr>
          <p:cNvPr id="3" name="Content Placeholder 2"/>
          <p:cNvSpPr>
            <a:spLocks noGrp="1"/>
          </p:cNvSpPr>
          <p:nvPr>
            <p:ph idx="1"/>
          </p:nvPr>
        </p:nvSpPr>
        <p:spPr/>
        <p:txBody>
          <a:bodyPr/>
          <a:lstStyle/>
          <a:p>
            <a:pPr marL="4763" indent="-4763">
              <a:buNone/>
            </a:pPr>
            <a:r>
              <a:rPr lang="en-US" dirty="0" smtClean="0"/>
              <a:t>Managing view hierarchies is a crucial part of developing your application’s user interface</a:t>
            </a:r>
            <a:endParaRPr lang="ru-RU" dirty="0"/>
          </a:p>
        </p:txBody>
      </p:sp>
      <p:pic>
        <p:nvPicPr>
          <p:cNvPr id="297986" name="Picture 2" descr="Layered views in the Clock application"/>
          <p:cNvPicPr>
            <a:picLocks noChangeAspect="1" noChangeArrowheads="1"/>
          </p:cNvPicPr>
          <p:nvPr/>
        </p:nvPicPr>
        <p:blipFill>
          <a:blip r:embed="rId2"/>
          <a:srcRect/>
          <a:stretch>
            <a:fillRect/>
          </a:stretch>
        </p:blipFill>
        <p:spPr bwMode="auto">
          <a:xfrm>
            <a:off x="1943119" y="1985978"/>
            <a:ext cx="5343525" cy="3800476"/>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Locating Views</a:t>
            </a:r>
            <a:endParaRPr lang="ru-RU" b="1" dirty="0"/>
          </a:p>
        </p:txBody>
      </p:sp>
      <p:sp>
        <p:nvSpPr>
          <p:cNvPr id="3" name="Content Placeholder 2"/>
          <p:cNvSpPr>
            <a:spLocks noGrp="1"/>
          </p:cNvSpPr>
          <p:nvPr>
            <p:ph idx="1"/>
          </p:nvPr>
        </p:nvSpPr>
        <p:spPr/>
        <p:txBody>
          <a:bodyPr/>
          <a:lstStyle/>
          <a:p>
            <a:pPr>
              <a:buNone/>
            </a:pPr>
            <a:r>
              <a:rPr lang="en-US" dirty="0" smtClean="0"/>
              <a:t>There are two ways to locate views in a view hierarchy:</a:t>
            </a:r>
          </a:p>
          <a:p>
            <a:r>
              <a:rPr lang="en-US" dirty="0" smtClean="0">
                <a:solidFill>
                  <a:srgbClr val="0070C0"/>
                </a:solidFill>
              </a:rPr>
              <a:t>Store pointers </a:t>
            </a:r>
            <a:r>
              <a:rPr lang="en-US" dirty="0" smtClean="0"/>
              <a:t>to any relevant views in an appropriate location, such as in the view controller that owns the views – it is the most common approach and makes accessing those views very convenient (especially if you use Interface Builder).</a:t>
            </a:r>
          </a:p>
          <a:p>
            <a:r>
              <a:rPr lang="en-US" dirty="0" smtClean="0"/>
              <a:t>Assign a unique integer to each view’s </a:t>
            </a:r>
            <a:r>
              <a:rPr lang="en-US" dirty="0" smtClean="0">
                <a:solidFill>
                  <a:srgbClr val="0070C0"/>
                </a:solidFill>
              </a:rPr>
              <a:t>tag</a:t>
            </a:r>
            <a:r>
              <a:rPr lang="en-US" dirty="0" smtClean="0"/>
              <a:t> property and use the </a:t>
            </a:r>
            <a:r>
              <a:rPr lang="en-US" dirty="0" err="1" smtClean="0">
                <a:solidFill>
                  <a:srgbClr val="0070C0"/>
                </a:solidFill>
              </a:rPr>
              <a:t>viewWithTag</a:t>
            </a:r>
            <a:r>
              <a:rPr lang="en-US" dirty="0" smtClean="0">
                <a:solidFill>
                  <a:srgbClr val="0070C0"/>
                </a:solidFill>
              </a:rPr>
              <a:t>:</a:t>
            </a:r>
            <a:r>
              <a:rPr lang="en-US" dirty="0" smtClean="0"/>
              <a:t> method to locate it - a useful way to reduce hard-coded dependencies and support more dynamic and flexible solutions.</a:t>
            </a:r>
            <a:endParaRPr lang="ru-RU" dirty="0"/>
          </a:p>
        </p:txBody>
      </p:sp>
      <p:pic>
        <p:nvPicPr>
          <p:cNvPr id="4" name="Picture 2"/>
          <p:cNvPicPr>
            <a:picLocks noChangeAspect="1" noChangeArrowheads="1"/>
          </p:cNvPicPr>
          <p:nvPr/>
        </p:nvPicPr>
        <p:blipFill>
          <a:blip r:embed="rId2"/>
          <a:srcRect/>
          <a:stretch>
            <a:fillRect/>
          </a:stretch>
        </p:blipFill>
        <p:spPr bwMode="auto">
          <a:xfrm>
            <a:off x="3357554" y="3714752"/>
            <a:ext cx="2387703" cy="250033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Converting Coordinates</a:t>
            </a:r>
            <a:endParaRPr lang="ru-RU" b="1" dirty="0"/>
          </a:p>
        </p:txBody>
      </p:sp>
      <p:sp>
        <p:nvSpPr>
          <p:cNvPr id="3" name="Content Placeholder 2"/>
          <p:cNvSpPr>
            <a:spLocks noGrp="1"/>
          </p:cNvSpPr>
          <p:nvPr>
            <p:ph idx="1"/>
          </p:nvPr>
        </p:nvSpPr>
        <p:spPr/>
        <p:txBody>
          <a:bodyPr/>
          <a:lstStyle/>
          <a:p>
            <a:r>
              <a:rPr lang="en-US" dirty="0" err="1" smtClean="0">
                <a:solidFill>
                  <a:srgbClr val="0070C0"/>
                </a:solidFill>
              </a:rPr>
              <a:t>convertPoint:fromView</a:t>
            </a:r>
            <a:r>
              <a:rPr lang="en-US" dirty="0" smtClean="0">
                <a:solidFill>
                  <a:srgbClr val="0070C0"/>
                </a:solidFill>
              </a:rPr>
              <a:t>:</a:t>
            </a:r>
            <a:r>
              <a:rPr lang="en-US" dirty="0" smtClean="0"/>
              <a:t> and </a:t>
            </a:r>
            <a:r>
              <a:rPr lang="en-US" dirty="0" err="1" smtClean="0">
                <a:solidFill>
                  <a:srgbClr val="0070C0"/>
                </a:solidFill>
              </a:rPr>
              <a:t>convertRect:fromView</a:t>
            </a:r>
            <a:r>
              <a:rPr lang="en-US" dirty="0" smtClean="0">
                <a:solidFill>
                  <a:srgbClr val="0070C0"/>
                </a:solidFill>
              </a:rPr>
              <a:t>:</a:t>
            </a:r>
            <a:r>
              <a:rPr lang="en-US" dirty="0" smtClean="0"/>
              <a:t> methods convert coordinates from some other view’s coordinate system to the local coordinate system (bounds rectangle) of the current view</a:t>
            </a:r>
          </a:p>
          <a:p>
            <a:r>
              <a:rPr lang="en-US" dirty="0" err="1" smtClean="0">
                <a:solidFill>
                  <a:srgbClr val="0070C0"/>
                </a:solidFill>
              </a:rPr>
              <a:t>convertPoint:toView</a:t>
            </a:r>
            <a:r>
              <a:rPr lang="en-US" dirty="0" smtClean="0">
                <a:solidFill>
                  <a:srgbClr val="0070C0"/>
                </a:solidFill>
              </a:rPr>
              <a:t>:</a:t>
            </a:r>
            <a:r>
              <a:rPr lang="en-US" dirty="0" smtClean="0"/>
              <a:t> and </a:t>
            </a:r>
            <a:r>
              <a:rPr lang="en-US" dirty="0" err="1" smtClean="0">
                <a:solidFill>
                  <a:srgbClr val="0070C0"/>
                </a:solidFill>
              </a:rPr>
              <a:t>convertRect:toView</a:t>
            </a:r>
            <a:r>
              <a:rPr lang="en-US" dirty="0" smtClean="0">
                <a:solidFill>
                  <a:srgbClr val="0070C0"/>
                </a:solidFill>
              </a:rPr>
              <a:t>: </a:t>
            </a:r>
            <a:r>
              <a:rPr lang="en-US" dirty="0" smtClean="0"/>
              <a:t>methods convert coordinates from the current view’s local coordinate system (bounds rectangle) to the coordinate system of the specified view</a:t>
            </a:r>
            <a:endParaRPr lang="ru-RU" dirty="0"/>
          </a:p>
        </p:txBody>
      </p:sp>
      <p:pic>
        <p:nvPicPr>
          <p:cNvPr id="299010" name="Picture 2" descr="Converting values in a rotated view"/>
          <p:cNvPicPr>
            <a:picLocks noChangeAspect="1" noChangeArrowheads="1"/>
          </p:cNvPicPr>
          <p:nvPr/>
        </p:nvPicPr>
        <p:blipFill>
          <a:blip r:embed="rId2"/>
          <a:srcRect/>
          <a:stretch>
            <a:fillRect/>
          </a:stretch>
        </p:blipFill>
        <p:spPr bwMode="auto">
          <a:xfrm>
            <a:off x="2000232" y="3286124"/>
            <a:ext cx="5229225" cy="205740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Autoresizing</a:t>
            </a:r>
            <a:r>
              <a:rPr lang="en-US" b="1" dirty="0" smtClean="0"/>
              <a:t> constants</a:t>
            </a:r>
            <a:endParaRPr lang="ru-RU" b="1" dirty="0"/>
          </a:p>
        </p:txBody>
      </p:sp>
      <p:pic>
        <p:nvPicPr>
          <p:cNvPr id="300034" name="Picture 2" descr="View autoresizing mask constants"/>
          <p:cNvPicPr>
            <a:picLocks noChangeAspect="1" noChangeArrowheads="1"/>
          </p:cNvPicPr>
          <p:nvPr/>
        </p:nvPicPr>
        <p:blipFill>
          <a:blip r:embed="rId2"/>
          <a:srcRect/>
          <a:stretch>
            <a:fillRect/>
          </a:stretch>
        </p:blipFill>
        <p:spPr bwMode="auto">
          <a:xfrm>
            <a:off x="155575" y="1928802"/>
            <a:ext cx="5412279" cy="3071834"/>
          </a:xfrm>
          <a:prstGeom prst="rect">
            <a:avLst/>
          </a:prstGeom>
          <a:noFill/>
        </p:spPr>
      </p:pic>
      <p:pic>
        <p:nvPicPr>
          <p:cNvPr id="25601" name="Picture 1"/>
          <p:cNvPicPr>
            <a:picLocks noChangeAspect="1" noChangeArrowheads="1"/>
          </p:cNvPicPr>
          <p:nvPr/>
        </p:nvPicPr>
        <p:blipFill>
          <a:blip r:embed="rId3"/>
          <a:srcRect/>
          <a:stretch>
            <a:fillRect/>
          </a:stretch>
        </p:blipFill>
        <p:spPr bwMode="auto">
          <a:xfrm>
            <a:off x="5664892" y="1071547"/>
            <a:ext cx="3336264" cy="492126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Layout</a:t>
            </a:r>
            <a:endParaRPr lang="en-US" dirty="0"/>
          </a:p>
        </p:txBody>
      </p:sp>
      <p:pic>
        <p:nvPicPr>
          <p:cNvPr id="4" name="Picture 3"/>
          <p:cNvPicPr>
            <a:picLocks noChangeAspect="1"/>
          </p:cNvPicPr>
          <p:nvPr/>
        </p:nvPicPr>
        <p:blipFill>
          <a:blip r:embed="rId2"/>
          <a:stretch>
            <a:fillRect/>
          </a:stretch>
        </p:blipFill>
        <p:spPr>
          <a:xfrm>
            <a:off x="1691600" y="945032"/>
            <a:ext cx="5398540" cy="5055369"/>
          </a:xfrm>
          <a:prstGeom prst="rect">
            <a:avLst/>
          </a:prstGeom>
        </p:spPr>
      </p:pic>
    </p:spTree>
    <p:extLst>
      <p:ext uri="{BB962C8B-B14F-4D97-AF65-F5344CB8AC3E}">
        <p14:creationId xmlns:p14="http://schemas.microsoft.com/office/powerpoint/2010/main" val="304459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Specialized System Behaviors</a:t>
            </a:r>
            <a:endParaRPr lang="en-US" b="1" dirty="0"/>
          </a:p>
        </p:txBody>
      </p:sp>
      <p:sp>
        <p:nvSpPr>
          <p:cNvPr id="3" name="Content Placeholder 2"/>
          <p:cNvSpPr>
            <a:spLocks noGrp="1"/>
          </p:cNvSpPr>
          <p:nvPr>
            <p:ph idx="1"/>
          </p:nvPr>
        </p:nvSpPr>
        <p:spPr/>
        <p:txBody>
          <a:bodyPr/>
          <a:lstStyle/>
          <a:p>
            <a:pPr marL="4763" indent="-4763">
              <a:buNone/>
            </a:pPr>
            <a:r>
              <a:rPr lang="en-US" dirty="0" smtClean="0"/>
              <a:t>The core </a:t>
            </a:r>
            <a:r>
              <a:rPr lang="en-US" dirty="0" err="1" smtClean="0"/>
              <a:t>iOS</a:t>
            </a:r>
            <a:r>
              <a:rPr lang="en-US" dirty="0" smtClean="0"/>
              <a:t> system is based on the same technologies used by       Mac OS X. However, there are places where the behavior of </a:t>
            </a:r>
            <a:r>
              <a:rPr lang="en-US" dirty="0" err="1" smtClean="0"/>
              <a:t>iOS</a:t>
            </a:r>
            <a:r>
              <a:rPr lang="en-US" dirty="0" smtClean="0"/>
              <a:t> differs from that of Mac OS X:</a:t>
            </a:r>
            <a:endParaRPr lang="en-US" dirty="0" smtClean="0">
              <a:solidFill>
                <a:srgbClr val="0070C0"/>
              </a:solidFill>
            </a:endParaRPr>
          </a:p>
          <a:p>
            <a:r>
              <a:rPr lang="en-US" dirty="0" smtClean="0">
                <a:solidFill>
                  <a:srgbClr val="0070C0"/>
                </a:solidFill>
              </a:rPr>
              <a:t>Virtual Memory System </a:t>
            </a:r>
            <a:r>
              <a:rPr lang="en-US" dirty="0" smtClean="0"/>
              <a:t>- in </a:t>
            </a:r>
            <a:r>
              <a:rPr lang="en-US" dirty="0" err="1" smtClean="0"/>
              <a:t>iOS</a:t>
            </a:r>
            <a:r>
              <a:rPr lang="en-US" dirty="0" smtClean="0"/>
              <a:t>, each program has its own virtual address space, but the amount of usable virtual memory is constrained by the amount of physical memory available.</a:t>
            </a:r>
          </a:p>
          <a:p>
            <a:r>
              <a:rPr lang="en-US" dirty="0" smtClean="0">
                <a:solidFill>
                  <a:srgbClr val="0070C0"/>
                </a:solidFill>
              </a:rPr>
              <a:t>Automatic Sleep Timer </a:t>
            </a:r>
            <a:r>
              <a:rPr lang="en-US" dirty="0" smtClean="0"/>
              <a:t>- when the system does not detect touch events for an extended period of time, it dims the screen initially and eventually turns it off altogether.</a:t>
            </a:r>
          </a:p>
          <a:p>
            <a:r>
              <a:rPr lang="en-US" dirty="0" smtClean="0">
                <a:solidFill>
                  <a:srgbClr val="0070C0"/>
                </a:solidFill>
              </a:rPr>
              <a:t>Multitasking Support </a:t>
            </a:r>
            <a:r>
              <a:rPr lang="en-US" dirty="0" smtClean="0"/>
              <a:t>- in </a:t>
            </a:r>
            <a:r>
              <a:rPr lang="en-US" dirty="0" err="1" smtClean="0"/>
              <a:t>iOS</a:t>
            </a:r>
            <a:r>
              <a:rPr lang="en-US" dirty="0" smtClean="0"/>
              <a:t> 4 and later, multitasking allows applications to run in the background even when they are not visible on the screen.</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t>Common Application </a:t>
            </a:r>
            <a:br>
              <a:rPr lang="en-US" b="1" i="1" dirty="0" smtClean="0"/>
            </a:br>
            <a:r>
              <a:rPr lang="en-US" b="1" i="1" dirty="0" smtClean="0"/>
              <a:t>Behaviors</a:t>
            </a:r>
            <a:r>
              <a:rPr lang="en-US" dirty="0" smtClean="0"/>
              <a:t/>
            </a:r>
            <a:br>
              <a:rPr lang="en-US" dirty="0" smtClean="0"/>
            </a:br>
            <a:endParaRPr lang="ru-RU" dirty="0"/>
          </a:p>
        </p:txBody>
      </p:sp>
      <p:sp>
        <p:nvSpPr>
          <p:cNvPr id="3" name="Subtitle 2"/>
          <p:cNvSpPr>
            <a:spLocks noGrp="1"/>
          </p:cNvSpPr>
          <p:nvPr>
            <p:ph type="subTitle" idx="1"/>
          </p:nvPr>
        </p:nvSpPr>
        <p:spPr/>
        <p:txBody>
          <a:bodyPr/>
          <a:lstStyle/>
          <a:p>
            <a:endParaRPr lang="ru-RU"/>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Paths to Application Directories</a:t>
            </a:r>
            <a:endParaRPr lang="ru-RU" b="1" dirty="0"/>
          </a:p>
        </p:txBody>
      </p:sp>
      <p:sp>
        <p:nvSpPr>
          <p:cNvPr id="3" name="Content Placeholder 2"/>
          <p:cNvSpPr>
            <a:spLocks noGrp="1"/>
          </p:cNvSpPr>
          <p:nvPr>
            <p:ph idx="1"/>
          </p:nvPr>
        </p:nvSpPr>
        <p:spPr/>
        <p:txBody>
          <a:bodyPr/>
          <a:lstStyle/>
          <a:p>
            <a:r>
              <a:rPr lang="en-US" dirty="0" err="1" smtClean="0">
                <a:solidFill>
                  <a:srgbClr val="0070C0"/>
                </a:solidFill>
              </a:rPr>
              <a:t>NSDocumentDirectory</a:t>
            </a:r>
            <a:r>
              <a:rPr lang="en-US" dirty="0" smtClean="0"/>
              <a:t> – constant for </a:t>
            </a:r>
            <a:r>
              <a:rPr lang="en-US" i="1" dirty="0" smtClean="0"/>
              <a:t>&lt;</a:t>
            </a:r>
            <a:r>
              <a:rPr lang="en-US" i="1" dirty="0" err="1" smtClean="0"/>
              <a:t>Application_Home</a:t>
            </a:r>
            <a:r>
              <a:rPr lang="en-US" i="1" dirty="0" smtClean="0"/>
              <a:t>&gt;</a:t>
            </a:r>
            <a:r>
              <a:rPr lang="en-US" dirty="0" smtClean="0"/>
              <a:t>/Documents</a:t>
            </a:r>
          </a:p>
          <a:p>
            <a:r>
              <a:rPr lang="en-US" dirty="0" smtClean="0">
                <a:solidFill>
                  <a:srgbClr val="0070C0"/>
                </a:solidFill>
              </a:rPr>
              <a:t>NSCachesDirectory</a:t>
            </a:r>
            <a:r>
              <a:rPr lang="en-US" dirty="0" smtClean="0"/>
              <a:t> – constant for </a:t>
            </a:r>
            <a:r>
              <a:rPr lang="en-US" i="1" dirty="0" smtClean="0"/>
              <a:t>&lt;</a:t>
            </a:r>
            <a:r>
              <a:rPr lang="en-US" i="1" dirty="0" err="1" smtClean="0"/>
              <a:t>Application_Home</a:t>
            </a:r>
            <a:r>
              <a:rPr lang="en-US" i="1" dirty="0" smtClean="0"/>
              <a:t>&gt;</a:t>
            </a:r>
            <a:r>
              <a:rPr lang="en-US" dirty="0" smtClean="0"/>
              <a:t>/Library/Caches</a:t>
            </a:r>
          </a:p>
          <a:p>
            <a:r>
              <a:rPr lang="en-US" dirty="0" err="1" smtClean="0">
                <a:solidFill>
                  <a:srgbClr val="0070C0"/>
                </a:solidFill>
              </a:rPr>
              <a:t>NSApplicationSupportDirectory</a:t>
            </a:r>
            <a:r>
              <a:rPr lang="en-US" dirty="0" smtClean="0"/>
              <a:t> – constant for </a:t>
            </a:r>
            <a:r>
              <a:rPr lang="en-US" i="1" dirty="0" smtClean="0"/>
              <a:t>&lt;</a:t>
            </a:r>
            <a:r>
              <a:rPr lang="en-US" i="1" dirty="0" err="1" smtClean="0"/>
              <a:t>Application_Home</a:t>
            </a:r>
            <a:r>
              <a:rPr lang="en-US" i="1" dirty="0" smtClean="0"/>
              <a:t>&gt;</a:t>
            </a:r>
            <a:r>
              <a:rPr lang="en-US" dirty="0" smtClean="0"/>
              <a:t>/Library/Application Support</a:t>
            </a:r>
          </a:p>
          <a:p>
            <a:r>
              <a:rPr lang="en-US" dirty="0" err="1" smtClean="0">
                <a:solidFill>
                  <a:srgbClr val="0070C0"/>
                </a:solidFill>
              </a:rPr>
              <a:t>NSTemporaryDirectory</a:t>
            </a:r>
            <a:r>
              <a:rPr lang="en-US" dirty="0" smtClean="0">
                <a:solidFill>
                  <a:srgbClr val="0070C0"/>
                </a:solidFill>
              </a:rPr>
              <a:t> </a:t>
            </a:r>
            <a:r>
              <a:rPr lang="en-US" dirty="0" smtClean="0"/>
              <a:t>– function to get </a:t>
            </a:r>
            <a:r>
              <a:rPr lang="en-US" i="1" dirty="0" smtClean="0"/>
              <a:t>&lt;</a:t>
            </a:r>
            <a:r>
              <a:rPr lang="en-US" i="1" dirty="0" err="1" smtClean="0"/>
              <a:t>Application_Home</a:t>
            </a:r>
            <a:r>
              <a:rPr lang="en-US" i="1" dirty="0" smtClean="0"/>
              <a:t>&gt;</a:t>
            </a:r>
            <a:r>
              <a:rPr lang="en-US" dirty="0" smtClean="0"/>
              <a:t>/</a:t>
            </a:r>
            <a:r>
              <a:rPr lang="en-US" dirty="0" err="1" smtClean="0"/>
              <a:t>tmp</a:t>
            </a:r>
            <a:endParaRPr lang="en-US" dirty="0" smtClean="0"/>
          </a:p>
          <a:p>
            <a:r>
              <a:rPr lang="en-US" dirty="0" err="1" smtClean="0">
                <a:solidFill>
                  <a:srgbClr val="0070C0"/>
                </a:solidFill>
              </a:rPr>
              <a:t>NSSearchPathForDirectoriesInDomains</a:t>
            </a:r>
            <a:r>
              <a:rPr lang="en-US" dirty="0" smtClean="0">
                <a:solidFill>
                  <a:srgbClr val="0070C0"/>
                </a:solidFill>
              </a:rPr>
              <a:t> </a:t>
            </a:r>
            <a:r>
              <a:rPr lang="en-US" dirty="0" smtClean="0"/>
              <a:t>– function to get a list of path strings for the specified directories in the specified domains</a:t>
            </a:r>
          </a:p>
          <a:p>
            <a:r>
              <a:rPr lang="en-US" dirty="0" smtClean="0"/>
              <a:t>For the domain, specify the </a:t>
            </a:r>
            <a:r>
              <a:rPr lang="en-US" dirty="0" smtClean="0">
                <a:solidFill>
                  <a:srgbClr val="0070C0"/>
                </a:solidFill>
              </a:rPr>
              <a:t>NSUserDomainMask</a:t>
            </a:r>
            <a:r>
              <a:rPr lang="en-US" dirty="0" smtClean="0"/>
              <a:t> constant to restrict the search to your application</a:t>
            </a:r>
          </a:p>
        </p:txBody>
      </p:sp>
      <p:pic>
        <p:nvPicPr>
          <p:cNvPr id="2050" name="Picture 2"/>
          <p:cNvPicPr>
            <a:picLocks noChangeAspect="1" noChangeArrowheads="1"/>
          </p:cNvPicPr>
          <p:nvPr/>
        </p:nvPicPr>
        <p:blipFill>
          <a:blip r:embed="rId3"/>
          <a:srcRect/>
          <a:stretch>
            <a:fillRect/>
          </a:stretch>
        </p:blipFill>
        <p:spPr bwMode="auto">
          <a:xfrm>
            <a:off x="1266825" y="5081602"/>
            <a:ext cx="6610350" cy="4191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Sharing Files with the User</a:t>
            </a:r>
            <a:endParaRPr lang="ru-RU" b="1" dirty="0"/>
          </a:p>
        </p:txBody>
      </p:sp>
      <p:sp>
        <p:nvSpPr>
          <p:cNvPr id="3" name="Content Placeholder 2"/>
          <p:cNvSpPr>
            <a:spLocks noGrp="1"/>
          </p:cNvSpPr>
          <p:nvPr>
            <p:ph idx="1"/>
          </p:nvPr>
        </p:nvSpPr>
        <p:spPr/>
        <p:txBody>
          <a:bodyPr/>
          <a:lstStyle/>
          <a:p>
            <a:pPr>
              <a:buNone/>
            </a:pPr>
            <a:r>
              <a:rPr lang="en-US" dirty="0" smtClean="0"/>
              <a:t>To enable file sharing for your application, do the following:</a:t>
            </a:r>
          </a:p>
          <a:p>
            <a:r>
              <a:rPr lang="en-US" dirty="0" smtClean="0"/>
              <a:t>Add the </a:t>
            </a:r>
            <a:r>
              <a:rPr lang="en-US" dirty="0" err="1" smtClean="0">
                <a:solidFill>
                  <a:srgbClr val="0070C0"/>
                </a:solidFill>
              </a:rPr>
              <a:t>UIFileSharingEnabled</a:t>
            </a:r>
            <a:r>
              <a:rPr lang="en-US" dirty="0" smtClean="0"/>
              <a:t> key to your application’s </a:t>
            </a:r>
            <a:r>
              <a:rPr lang="en-US" dirty="0" err="1" smtClean="0">
                <a:solidFill>
                  <a:srgbClr val="0070C0"/>
                </a:solidFill>
              </a:rPr>
              <a:t>Info.plist</a:t>
            </a:r>
            <a:r>
              <a:rPr lang="en-US" dirty="0" smtClean="0"/>
              <a:t> file and set the value of the key to </a:t>
            </a:r>
            <a:r>
              <a:rPr lang="en-US" dirty="0" smtClean="0">
                <a:solidFill>
                  <a:srgbClr val="0070C0"/>
                </a:solidFill>
              </a:rPr>
              <a:t>YES</a:t>
            </a:r>
          </a:p>
          <a:p>
            <a:r>
              <a:rPr lang="en-US" dirty="0" smtClean="0"/>
              <a:t>Put whatever files you want to share in your application’s </a:t>
            </a:r>
            <a:r>
              <a:rPr lang="en-US" dirty="0" smtClean="0">
                <a:solidFill>
                  <a:srgbClr val="0070C0"/>
                </a:solidFill>
              </a:rPr>
              <a:t>Documents</a:t>
            </a:r>
            <a:r>
              <a:rPr lang="en-US" dirty="0" smtClean="0"/>
              <a:t> directory</a:t>
            </a:r>
          </a:p>
          <a:p>
            <a:r>
              <a:rPr lang="en-US" dirty="0" smtClean="0"/>
              <a:t>If you do not want files to be shared with the user, you should put them somewhere in your application’s </a:t>
            </a:r>
            <a:r>
              <a:rPr lang="en-US" dirty="0" smtClean="0">
                <a:solidFill>
                  <a:srgbClr val="0070C0"/>
                </a:solidFill>
              </a:rPr>
              <a:t>Library</a:t>
            </a:r>
            <a:r>
              <a:rPr lang="en-US" dirty="0" smtClean="0"/>
              <a:t> directory</a:t>
            </a:r>
          </a:p>
          <a:p>
            <a:r>
              <a:rPr lang="en-US" dirty="0" smtClean="0"/>
              <a:t>File sharing </a:t>
            </a:r>
            <a:r>
              <a:rPr lang="en-US" dirty="0" smtClean="0">
                <a:solidFill>
                  <a:srgbClr val="0070C0"/>
                </a:solidFill>
              </a:rPr>
              <a:t>does not allow </a:t>
            </a:r>
            <a:r>
              <a:rPr lang="en-US" dirty="0" smtClean="0"/>
              <a:t>you to share files directly with other applications on the same or a different device</a:t>
            </a:r>
          </a:p>
          <a:p>
            <a:pPr>
              <a:buNone/>
            </a:pPr>
            <a:endParaRPr lang="en-US" dirty="0" smtClean="0"/>
          </a:p>
          <a:p>
            <a:pPr marL="4763" indent="-4763">
              <a:buNone/>
            </a:pPr>
            <a:endParaRPr lang="en-US" sz="1400" i="1" dirty="0" smtClean="0"/>
          </a:p>
          <a:p>
            <a:pPr marL="4763" indent="-4763">
              <a:buNone/>
            </a:pPr>
            <a:endParaRPr lang="en-US" sz="1400" i="1" dirty="0" smtClean="0"/>
          </a:p>
          <a:p>
            <a:pPr marL="4763" indent="-4763">
              <a:buNone/>
            </a:pPr>
            <a:r>
              <a:rPr lang="en-US" sz="1400" i="1" dirty="0" smtClean="0"/>
              <a:t>When the device is plugged into the user’s computer, iTunes displays a File Sharing section in the Apps pane of the selected device. The user can add files to this directory or move files to the desktop.</a:t>
            </a:r>
          </a:p>
          <a:p>
            <a:pPr marL="4763" indent="-4763">
              <a:buNone/>
            </a:pPr>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Custom File Formats</a:t>
            </a:r>
            <a:endParaRPr lang="ru-RU" b="1" dirty="0"/>
          </a:p>
        </p:txBody>
      </p:sp>
      <p:sp>
        <p:nvSpPr>
          <p:cNvPr id="3" name="Content Placeholder 2"/>
          <p:cNvSpPr>
            <a:spLocks noGrp="1"/>
          </p:cNvSpPr>
          <p:nvPr>
            <p:ph idx="1"/>
          </p:nvPr>
        </p:nvSpPr>
        <p:spPr/>
        <p:txBody>
          <a:bodyPr/>
          <a:lstStyle/>
          <a:p>
            <a:pPr>
              <a:buNone/>
            </a:pPr>
            <a:r>
              <a:rPr lang="en-US" dirty="0" smtClean="0"/>
              <a:t>In order to support custom file formats, your application must:</a:t>
            </a:r>
          </a:p>
          <a:p>
            <a:r>
              <a:rPr lang="en-US" dirty="0" smtClean="0"/>
              <a:t>Register the file types your application supports with the system</a:t>
            </a:r>
          </a:p>
          <a:p>
            <a:pPr lvl="1"/>
            <a:r>
              <a:rPr lang="en-US" sz="1800" dirty="0" smtClean="0"/>
              <a:t>Include the </a:t>
            </a:r>
            <a:r>
              <a:rPr lang="en-US" sz="1800" dirty="0" err="1" smtClean="0">
                <a:solidFill>
                  <a:srgbClr val="0070C0"/>
                </a:solidFill>
              </a:rPr>
              <a:t>CFBundleDocumentTypes</a:t>
            </a:r>
            <a:r>
              <a:rPr lang="en-US" sz="1800" dirty="0" smtClean="0"/>
              <a:t> key in its </a:t>
            </a:r>
            <a:r>
              <a:rPr lang="en-US" sz="1800" dirty="0" err="1" smtClean="0">
                <a:solidFill>
                  <a:srgbClr val="0070C0"/>
                </a:solidFill>
              </a:rPr>
              <a:t>Info.plist</a:t>
            </a:r>
            <a:r>
              <a:rPr lang="en-US" sz="1800" dirty="0" smtClean="0"/>
              <a:t> file</a:t>
            </a:r>
          </a:p>
          <a:p>
            <a:pPr lvl="1"/>
            <a:r>
              <a:rPr lang="en-US" sz="1800" dirty="0" err="1" smtClean="0">
                <a:solidFill>
                  <a:srgbClr val="0070C0"/>
                </a:solidFill>
              </a:rPr>
              <a:t>CFBundleDocumentTypes</a:t>
            </a:r>
            <a:r>
              <a:rPr lang="en-US" sz="1800" dirty="0" smtClean="0"/>
              <a:t> key contains an array of dictionaries, each of which identifies information about a single document type</a:t>
            </a:r>
          </a:p>
          <a:p>
            <a:r>
              <a:rPr lang="en-US" dirty="0" smtClean="0"/>
              <a:t>Implement the proper methods to open files (when asked to do so by the system)</a:t>
            </a:r>
          </a:p>
          <a:p>
            <a:pPr>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sz="1400" i="1" dirty="0" smtClean="0"/>
          </a:p>
          <a:p>
            <a:pPr marL="4763" indent="-4763">
              <a:buNone/>
            </a:pPr>
            <a:endParaRPr lang="en-US" sz="1400" i="1" dirty="0" smtClean="0"/>
          </a:p>
          <a:p>
            <a:pPr marL="4763" indent="-4763">
              <a:buNone/>
            </a:pPr>
            <a:r>
              <a:rPr lang="en-US" sz="1400" i="1" dirty="0" smtClean="0"/>
              <a:t>For more information about Custom File Formats see </a:t>
            </a:r>
            <a:r>
              <a:rPr lang="en-US" sz="1400" i="1" dirty="0" smtClean="0">
                <a:hlinkClick r:id="rId2"/>
              </a:rPr>
              <a:t>Implementing Support for Custom File Formats</a:t>
            </a:r>
            <a:endParaRPr lang="en-US" sz="1400" i="1" dirty="0" smtClean="0"/>
          </a:p>
          <a:p>
            <a:pPr>
              <a:buNone/>
            </a:pPr>
            <a:endParaRPr lang="ru-RU"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smtClean="0"/>
              <a:t>Communicating with Other Applications</a:t>
            </a:r>
            <a:endParaRPr lang="ru-RU" sz="3000" b="1" dirty="0"/>
          </a:p>
        </p:txBody>
      </p:sp>
      <p:sp>
        <p:nvSpPr>
          <p:cNvPr id="3" name="Content Placeholder 2"/>
          <p:cNvSpPr>
            <a:spLocks noGrp="1"/>
          </p:cNvSpPr>
          <p:nvPr>
            <p:ph idx="1"/>
          </p:nvPr>
        </p:nvSpPr>
        <p:spPr/>
        <p:txBody>
          <a:bodyPr/>
          <a:lstStyle/>
          <a:p>
            <a:r>
              <a:rPr lang="en-US" dirty="0" smtClean="0"/>
              <a:t>A custom </a:t>
            </a:r>
            <a:r>
              <a:rPr lang="en-US" dirty="0" smtClean="0">
                <a:solidFill>
                  <a:srgbClr val="0070C0"/>
                </a:solidFill>
              </a:rPr>
              <a:t>URL scheme</a:t>
            </a:r>
            <a:r>
              <a:rPr lang="en-US" dirty="0" smtClean="0"/>
              <a:t> is a mechanism through which third-party applications can communicate with each other. </a:t>
            </a:r>
          </a:p>
          <a:p>
            <a:r>
              <a:rPr lang="en-US" dirty="0" smtClean="0"/>
              <a:t>Some applications use URL schemes to initiate specific requests.</a:t>
            </a:r>
          </a:p>
          <a:p>
            <a:r>
              <a:rPr lang="en-US" dirty="0" smtClean="0"/>
              <a:t>You can implement your own URL schemes to facilitate similar types of communications in your applications.</a:t>
            </a:r>
          </a:p>
          <a:p>
            <a:r>
              <a:rPr lang="en-US" dirty="0" smtClean="0"/>
              <a:t>Apple provides built-in support for the </a:t>
            </a:r>
            <a:r>
              <a:rPr lang="en-US" dirty="0" smtClean="0">
                <a:solidFill>
                  <a:srgbClr val="0070C0"/>
                </a:solidFill>
              </a:rPr>
              <a:t>http</a:t>
            </a:r>
            <a:r>
              <a:rPr lang="en-US" dirty="0" smtClean="0"/>
              <a:t>, </a:t>
            </a:r>
            <a:r>
              <a:rPr lang="en-US" dirty="0" smtClean="0">
                <a:solidFill>
                  <a:srgbClr val="0070C0"/>
                </a:solidFill>
              </a:rPr>
              <a:t>mailto</a:t>
            </a:r>
            <a:r>
              <a:rPr lang="en-US" dirty="0" smtClean="0"/>
              <a:t>, </a:t>
            </a:r>
            <a:r>
              <a:rPr lang="en-US" dirty="0" err="1" smtClean="0">
                <a:solidFill>
                  <a:srgbClr val="0070C0"/>
                </a:solidFill>
              </a:rPr>
              <a:t>tel</a:t>
            </a:r>
            <a:r>
              <a:rPr lang="en-US" dirty="0" smtClean="0"/>
              <a:t>, and </a:t>
            </a:r>
            <a:r>
              <a:rPr lang="en-US" dirty="0" err="1" smtClean="0">
                <a:solidFill>
                  <a:srgbClr val="0070C0"/>
                </a:solidFill>
              </a:rPr>
              <a:t>sms</a:t>
            </a:r>
            <a:r>
              <a:rPr lang="en-US" dirty="0" smtClean="0"/>
              <a:t> URL schemes.</a:t>
            </a:r>
          </a:p>
          <a:p>
            <a:pPr>
              <a:buNone/>
            </a:pPr>
            <a:r>
              <a:rPr lang="en-US" dirty="0" smtClean="0"/>
              <a:t>To communicate with an application using a custom URL:</a:t>
            </a:r>
          </a:p>
          <a:p>
            <a:r>
              <a:rPr lang="en-US" dirty="0" smtClean="0"/>
              <a:t>create an </a:t>
            </a:r>
            <a:r>
              <a:rPr lang="en-US" dirty="0" smtClean="0">
                <a:solidFill>
                  <a:srgbClr val="0070C0"/>
                </a:solidFill>
              </a:rPr>
              <a:t>NSURL </a:t>
            </a:r>
            <a:r>
              <a:rPr lang="en-US" dirty="0" smtClean="0"/>
              <a:t>object with some properly formatted content</a:t>
            </a:r>
          </a:p>
          <a:p>
            <a:r>
              <a:rPr lang="en-US" dirty="0" smtClean="0"/>
              <a:t>pass that object to the </a:t>
            </a:r>
            <a:r>
              <a:rPr lang="en-US" dirty="0" smtClean="0">
                <a:solidFill>
                  <a:srgbClr val="0070C0"/>
                </a:solidFill>
              </a:rPr>
              <a:t>openURL:</a:t>
            </a:r>
            <a:r>
              <a:rPr lang="en-US" dirty="0" smtClean="0"/>
              <a:t> method of the shared UIApplication object</a:t>
            </a:r>
          </a:p>
          <a:p>
            <a:pPr marL="4763" indent="-4763">
              <a:buNone/>
            </a:pPr>
            <a:r>
              <a:rPr lang="en-US" dirty="0" smtClean="0"/>
              <a:t>The </a:t>
            </a:r>
            <a:r>
              <a:rPr lang="en-US" dirty="0" smtClean="0">
                <a:solidFill>
                  <a:srgbClr val="0070C0"/>
                </a:solidFill>
              </a:rPr>
              <a:t>openURL:</a:t>
            </a:r>
            <a:r>
              <a:rPr lang="en-US" dirty="0" smtClean="0"/>
              <a:t> method launches the application that registered to receive URLs of that type and passes it the URL.</a:t>
            </a:r>
          </a:p>
        </p:txBody>
      </p:sp>
      <p:pic>
        <p:nvPicPr>
          <p:cNvPr id="261122" name="Picture 2"/>
          <p:cNvPicPr>
            <a:picLocks noChangeAspect="1" noChangeArrowheads="1"/>
          </p:cNvPicPr>
          <p:nvPr/>
        </p:nvPicPr>
        <p:blipFill>
          <a:blip r:embed="rId2"/>
          <a:srcRect/>
          <a:stretch>
            <a:fillRect/>
          </a:stretch>
        </p:blipFill>
        <p:spPr bwMode="auto">
          <a:xfrm>
            <a:off x="1290638" y="5653106"/>
            <a:ext cx="6562725" cy="4191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Implementing Custom URL Schemes</a:t>
            </a:r>
            <a:endParaRPr lang="ru-RU" b="1" dirty="0"/>
          </a:p>
        </p:txBody>
      </p:sp>
      <p:sp>
        <p:nvSpPr>
          <p:cNvPr id="3" name="Content Placeholder 2"/>
          <p:cNvSpPr>
            <a:spLocks noGrp="1"/>
          </p:cNvSpPr>
          <p:nvPr>
            <p:ph idx="1"/>
          </p:nvPr>
        </p:nvSpPr>
        <p:spPr/>
        <p:txBody>
          <a:bodyPr/>
          <a:lstStyle/>
          <a:p>
            <a:r>
              <a:rPr lang="en-US" dirty="0" smtClean="0"/>
              <a:t>To register a URL type for your application, include the </a:t>
            </a:r>
            <a:r>
              <a:rPr lang="en-US" dirty="0" err="1" smtClean="0">
                <a:solidFill>
                  <a:srgbClr val="0070C0"/>
                </a:solidFill>
              </a:rPr>
              <a:t>CFBundleURLTypes</a:t>
            </a:r>
            <a:r>
              <a:rPr lang="en-US" dirty="0" smtClean="0"/>
              <a:t> key in your application’s </a:t>
            </a:r>
            <a:r>
              <a:rPr lang="en-US" dirty="0" err="1" smtClean="0">
                <a:solidFill>
                  <a:srgbClr val="0070C0"/>
                </a:solidFill>
              </a:rPr>
              <a:t>Info.plist</a:t>
            </a:r>
            <a:r>
              <a:rPr lang="en-US" dirty="0" smtClean="0"/>
              <a:t> file.</a:t>
            </a:r>
          </a:p>
          <a:p>
            <a:r>
              <a:rPr lang="en-US" dirty="0" smtClean="0"/>
              <a:t>Keys and values of the </a:t>
            </a:r>
            <a:r>
              <a:rPr lang="en-US" dirty="0" err="1" smtClean="0"/>
              <a:t>CFBundleURLTypes</a:t>
            </a:r>
            <a:r>
              <a:rPr lang="en-US" dirty="0" smtClean="0"/>
              <a:t> property:</a:t>
            </a:r>
          </a:p>
          <a:p>
            <a:pPr lvl="1"/>
            <a:r>
              <a:rPr lang="en-US" sz="1800" dirty="0" err="1" smtClean="0">
                <a:solidFill>
                  <a:srgbClr val="0070C0"/>
                </a:solidFill>
              </a:rPr>
              <a:t>CFBundleURLName</a:t>
            </a:r>
            <a:r>
              <a:rPr lang="en-US" sz="1800" dirty="0" smtClean="0">
                <a:solidFill>
                  <a:srgbClr val="0070C0"/>
                </a:solidFill>
              </a:rPr>
              <a:t> </a:t>
            </a:r>
            <a:r>
              <a:rPr lang="en-US" sz="1800" dirty="0" smtClean="0">
                <a:solidFill>
                  <a:srgbClr val="000000"/>
                </a:solidFill>
              </a:rPr>
              <a:t>- </a:t>
            </a:r>
            <a:r>
              <a:rPr lang="en-US" sz="1800" dirty="0" smtClean="0"/>
              <a:t>string containing the abstract name of the URL scheme</a:t>
            </a:r>
          </a:p>
          <a:p>
            <a:pPr lvl="1"/>
            <a:r>
              <a:rPr lang="en-US" sz="1800" dirty="0" err="1" smtClean="0">
                <a:solidFill>
                  <a:srgbClr val="0070C0"/>
                </a:solidFill>
              </a:rPr>
              <a:t>CFBundleURLSchemes</a:t>
            </a:r>
            <a:r>
              <a:rPr lang="en-US" sz="1800" dirty="0" smtClean="0"/>
              <a:t> - array of strings containing the URL scheme names</a:t>
            </a:r>
          </a:p>
          <a:p>
            <a:r>
              <a:rPr lang="en-US" dirty="0" smtClean="0"/>
              <a:t>Defining a custom URL scheme in the </a:t>
            </a:r>
            <a:r>
              <a:rPr lang="en-US" dirty="0" err="1" smtClean="0"/>
              <a:t>Info.plist</a:t>
            </a:r>
            <a:r>
              <a:rPr lang="en-US" dirty="0" smtClean="0"/>
              <a:t> file:</a:t>
            </a:r>
          </a:p>
          <a:p>
            <a:endParaRPr lang="ru-RU" dirty="0">
              <a:solidFill>
                <a:srgbClr val="0070C0"/>
              </a:solidFill>
            </a:endParaRPr>
          </a:p>
        </p:txBody>
      </p:sp>
      <p:pic>
        <p:nvPicPr>
          <p:cNvPr id="262146" name="Picture 2" descr="Defining a custom URL scheme in the Info.plist file"/>
          <p:cNvPicPr>
            <a:picLocks noChangeAspect="1" noChangeArrowheads="1"/>
          </p:cNvPicPr>
          <p:nvPr/>
        </p:nvPicPr>
        <p:blipFill>
          <a:blip r:embed="rId2"/>
          <a:srcRect/>
          <a:stretch>
            <a:fillRect/>
          </a:stretch>
        </p:blipFill>
        <p:spPr bwMode="auto">
          <a:xfrm>
            <a:off x="2786050" y="3786190"/>
            <a:ext cx="3571900" cy="245476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 your Custom URL Scheme</a:t>
            </a:r>
            <a:endParaRPr lang="ru-RU" b="1" dirty="0"/>
          </a:p>
        </p:txBody>
      </p:sp>
      <p:sp>
        <p:nvSpPr>
          <p:cNvPr id="3" name="Content Placeholder 2"/>
          <p:cNvSpPr>
            <a:spLocks noGrp="1"/>
          </p:cNvSpPr>
          <p:nvPr>
            <p:ph idx="1"/>
          </p:nvPr>
        </p:nvSpPr>
        <p:spPr/>
        <p:txBody>
          <a:bodyPr/>
          <a:lstStyle/>
          <a:p>
            <a:r>
              <a:rPr lang="en-US" dirty="0" smtClean="0"/>
              <a:t>Build, install, and run your application</a:t>
            </a:r>
          </a:p>
          <a:p>
            <a:r>
              <a:rPr lang="en-US" dirty="0" smtClean="0"/>
              <a:t>Go to the Home screen and launch Safari</a:t>
            </a:r>
          </a:p>
          <a:p>
            <a:r>
              <a:rPr lang="en-US" dirty="0" smtClean="0"/>
              <a:t>In the address bar of Safari, type a URL that uses your custom scheme</a:t>
            </a:r>
          </a:p>
          <a:p>
            <a:r>
              <a:rPr lang="en-US" dirty="0" smtClean="0"/>
              <a:t>Verify that your application launches and that the application delegate is sent a </a:t>
            </a:r>
            <a:r>
              <a:rPr lang="en-US" dirty="0" smtClean="0">
                <a:solidFill>
                  <a:srgbClr val="0070C0"/>
                </a:solidFill>
              </a:rPr>
              <a:t>application:handleOpenURL:</a:t>
            </a:r>
            <a:r>
              <a:rPr lang="en-US" dirty="0" smtClean="0"/>
              <a:t> message</a:t>
            </a:r>
            <a:endParaRPr lang="ru-RU"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Handling URL Requests</a:t>
            </a:r>
            <a:endParaRPr lang="ru-RU" b="1" dirty="0"/>
          </a:p>
        </p:txBody>
      </p:sp>
      <p:sp>
        <p:nvSpPr>
          <p:cNvPr id="3" name="Content Placeholder 2"/>
          <p:cNvSpPr>
            <a:spLocks noGrp="1"/>
          </p:cNvSpPr>
          <p:nvPr>
            <p:ph idx="1"/>
          </p:nvPr>
        </p:nvSpPr>
        <p:spPr/>
        <p:txBody>
          <a:bodyPr/>
          <a:lstStyle/>
          <a:p>
            <a:pPr marL="4763" indent="-4763">
              <a:buNone/>
            </a:pPr>
            <a:r>
              <a:rPr lang="en-US" dirty="0" smtClean="0"/>
              <a:t>To handle incoming URLs, your delegate should implement the following methods:</a:t>
            </a:r>
          </a:p>
          <a:p>
            <a:r>
              <a:rPr lang="en-US" dirty="0" smtClean="0">
                <a:solidFill>
                  <a:srgbClr val="0070C0"/>
                </a:solidFill>
              </a:rPr>
              <a:t>application:didFinishLaunchingWithOptions:</a:t>
            </a:r>
            <a:r>
              <a:rPr lang="en-US" dirty="0" smtClean="0"/>
              <a:t> method to retrieve information about the URL and decide whether you want to open it</a:t>
            </a:r>
          </a:p>
          <a:p>
            <a:r>
              <a:rPr lang="en-US" dirty="0" err="1" smtClean="0">
                <a:solidFill>
                  <a:srgbClr val="0070C0"/>
                </a:solidFill>
              </a:rPr>
              <a:t>application:openURL:sourceApplication:annotation</a:t>
            </a:r>
            <a:r>
              <a:rPr lang="en-US" dirty="0" smtClean="0">
                <a:solidFill>
                  <a:srgbClr val="0070C0"/>
                </a:solidFill>
              </a:rPr>
              <a:t>:</a:t>
            </a:r>
            <a:r>
              <a:rPr lang="en-US" dirty="0" smtClean="0"/>
              <a:t> method to open the file (</a:t>
            </a:r>
            <a:r>
              <a:rPr lang="en-US" dirty="0" err="1" smtClean="0"/>
              <a:t>iOS</a:t>
            </a:r>
            <a:r>
              <a:rPr lang="en-US" dirty="0" smtClean="0"/>
              <a:t> 4.2 and later)</a:t>
            </a:r>
          </a:p>
          <a:p>
            <a:r>
              <a:rPr lang="en-US" dirty="0" smtClean="0">
                <a:solidFill>
                  <a:srgbClr val="0070C0"/>
                </a:solidFill>
              </a:rPr>
              <a:t>application:handleOpenURL:</a:t>
            </a:r>
            <a:r>
              <a:rPr lang="en-US" dirty="0" smtClean="0"/>
              <a:t> method to open the file (</a:t>
            </a:r>
            <a:r>
              <a:rPr lang="en-US" dirty="0" err="1" smtClean="0"/>
              <a:t>iOS</a:t>
            </a:r>
            <a:r>
              <a:rPr lang="en-US" dirty="0" smtClean="0"/>
              <a:t> 4.1 and earlier)</a:t>
            </a:r>
          </a:p>
          <a:p>
            <a:pPr marL="4763" indent="-4763">
              <a:buNone/>
            </a:pPr>
            <a:endParaRPr lang="en-US" sz="1400" i="1" dirty="0" smtClean="0"/>
          </a:p>
          <a:p>
            <a:pPr marL="4763" indent="-4763">
              <a:buNone/>
            </a:pPr>
            <a:endParaRPr lang="en-US" sz="1400" i="1" dirty="0" smtClean="0"/>
          </a:p>
          <a:p>
            <a:pPr marL="4763" indent="-4763">
              <a:buNone/>
            </a:pPr>
            <a:endParaRPr lang="en-US" sz="1400" i="1" dirty="0" smtClean="0"/>
          </a:p>
          <a:p>
            <a:pPr marL="4763" indent="-4763">
              <a:buNone/>
            </a:pPr>
            <a:endParaRPr lang="en-US" sz="1400" i="1" dirty="0" smtClean="0"/>
          </a:p>
          <a:p>
            <a:pPr marL="4763" indent="-4763">
              <a:buNone/>
            </a:pPr>
            <a:endParaRPr lang="en-US" sz="1400" i="1" dirty="0" smtClean="0"/>
          </a:p>
          <a:p>
            <a:pPr marL="4763" indent="-4763">
              <a:buNone/>
            </a:pPr>
            <a:r>
              <a:rPr lang="en-US" sz="1400" i="1" dirty="0" smtClean="0"/>
              <a:t>Be sure to validate the input you get from URLs passed to your application; see </a:t>
            </a:r>
            <a:r>
              <a:rPr lang="en-US" sz="1400" i="1" dirty="0" smtClean="0">
                <a:hlinkClick r:id="rId2"/>
              </a:rPr>
              <a:t>“Validating Input”</a:t>
            </a:r>
            <a:r>
              <a:rPr lang="en-US" sz="1400" i="1" dirty="0" smtClean="0"/>
              <a:t> in </a:t>
            </a:r>
            <a:r>
              <a:rPr lang="en-US" sz="1400" i="1" dirty="0" smtClean="0">
                <a:hlinkClick r:id="rId3"/>
              </a:rPr>
              <a:t>Secure Coding Guide</a:t>
            </a:r>
            <a:r>
              <a:rPr lang="en-US" sz="1400" i="1" dirty="0" smtClean="0"/>
              <a:t> to find out how to avoid problems related to URL handling. To learn about URL schemes defined by Apple, see </a:t>
            </a:r>
            <a:r>
              <a:rPr lang="en-US" sz="1400" i="1" dirty="0" smtClean="0">
                <a:hlinkClick r:id="rId4"/>
              </a:rPr>
              <a:t>Apple URL Scheme Reference</a:t>
            </a:r>
            <a:r>
              <a:rPr lang="en-US" sz="1400" i="1" dirty="0" smtClean="0"/>
              <a:t>.</a:t>
            </a:r>
            <a:endParaRPr lang="ru-RU" sz="1400" i="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Displaying Application Preferences</a:t>
            </a:r>
            <a:endParaRPr lang="ru-RU" b="1" dirty="0"/>
          </a:p>
        </p:txBody>
      </p:sp>
      <p:sp>
        <p:nvSpPr>
          <p:cNvPr id="3" name="Content Placeholder 2"/>
          <p:cNvSpPr>
            <a:spLocks noGrp="1"/>
          </p:cNvSpPr>
          <p:nvPr>
            <p:ph idx="1"/>
          </p:nvPr>
        </p:nvSpPr>
        <p:spPr/>
        <p:txBody>
          <a:bodyPr/>
          <a:lstStyle/>
          <a:p>
            <a:pPr marL="4763" indent="-4763">
              <a:buNone/>
            </a:pPr>
            <a:r>
              <a:rPr lang="en-US" dirty="0" smtClean="0"/>
              <a:t>You should expose application preferences to the user depending on how integral they are to your program:</a:t>
            </a:r>
          </a:p>
          <a:p>
            <a:r>
              <a:rPr lang="en-US" dirty="0" smtClean="0"/>
              <a:t>Preferences that the user might </a:t>
            </a:r>
            <a:r>
              <a:rPr lang="en-US" dirty="0" smtClean="0">
                <a:solidFill>
                  <a:srgbClr val="0070C0"/>
                </a:solidFill>
              </a:rPr>
              <a:t>change frequently</a:t>
            </a:r>
            <a:r>
              <a:rPr lang="en-US" dirty="0" smtClean="0"/>
              <a:t> should be presented from inside your application using a </a:t>
            </a:r>
            <a:r>
              <a:rPr lang="en-US" dirty="0" smtClean="0">
                <a:solidFill>
                  <a:srgbClr val="0070C0"/>
                </a:solidFill>
              </a:rPr>
              <a:t>custom interface</a:t>
            </a:r>
          </a:p>
          <a:p>
            <a:r>
              <a:rPr lang="en-US" dirty="0" smtClean="0"/>
              <a:t>Preferences that are </a:t>
            </a:r>
            <a:r>
              <a:rPr lang="en-US" dirty="0" smtClean="0">
                <a:solidFill>
                  <a:srgbClr val="0070C0"/>
                </a:solidFill>
              </a:rPr>
              <a:t>not likely to change frequently</a:t>
            </a:r>
            <a:r>
              <a:rPr lang="en-US" dirty="0" smtClean="0"/>
              <a:t> should be handled using a </a:t>
            </a:r>
            <a:r>
              <a:rPr lang="en-US" dirty="0" smtClean="0">
                <a:solidFill>
                  <a:srgbClr val="0070C0"/>
                </a:solidFill>
              </a:rPr>
              <a:t>Settings bundle</a:t>
            </a:r>
          </a:p>
          <a:p>
            <a:pPr>
              <a:buNone/>
            </a:pPr>
            <a:r>
              <a:rPr lang="en-US" dirty="0" smtClean="0">
                <a:solidFill>
                  <a:srgbClr val="0070C0"/>
                </a:solidFill>
              </a:rPr>
              <a:t>Settings bundle</a:t>
            </a:r>
            <a:r>
              <a:rPr lang="en-US" dirty="0" smtClean="0"/>
              <a:t> is a custom resource that you create using </a:t>
            </a:r>
            <a:r>
              <a:rPr lang="en-US" dirty="0" err="1" smtClean="0"/>
              <a:t>Xcode</a:t>
            </a:r>
            <a:r>
              <a:rPr lang="en-US" dirty="0" smtClean="0"/>
              <a:t>:</a:t>
            </a:r>
          </a:p>
          <a:p>
            <a:pPr>
              <a:buNone/>
            </a:pPr>
            <a:endParaRPr lang="en-US" dirty="0" smtClean="0">
              <a:solidFill>
                <a:srgbClr val="0070C0"/>
              </a:solidFill>
            </a:endParaRPr>
          </a:p>
        </p:txBody>
      </p:sp>
      <p:pic>
        <p:nvPicPr>
          <p:cNvPr id="3074" name="Picture 2"/>
          <p:cNvPicPr>
            <a:picLocks noChangeAspect="1" noChangeArrowheads="1"/>
          </p:cNvPicPr>
          <p:nvPr/>
        </p:nvPicPr>
        <p:blipFill>
          <a:blip r:embed="rId3" cstate="print"/>
          <a:srcRect/>
          <a:stretch>
            <a:fillRect/>
          </a:stretch>
        </p:blipFill>
        <p:spPr bwMode="auto">
          <a:xfrm>
            <a:off x="2027527" y="3536306"/>
            <a:ext cx="1517096" cy="2821652"/>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3840722" y="3536306"/>
            <a:ext cx="1517096" cy="2821652"/>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cstate="print"/>
          <a:srcRect/>
          <a:stretch>
            <a:fillRect/>
          </a:stretch>
        </p:blipFill>
        <p:spPr bwMode="auto">
          <a:xfrm>
            <a:off x="5698110" y="3536306"/>
            <a:ext cx="1517096" cy="2821652"/>
          </a:xfrm>
          <a:prstGeom prst="rect">
            <a:avLst/>
          </a:prstGeom>
          <a:noFill/>
          <a:ln w="9525">
            <a:noFill/>
            <a:miter lim="800000"/>
            <a:headEnd/>
            <a:tailEnd/>
          </a:ln>
          <a:effectLst/>
        </p:spPr>
      </p:pic>
      <p:cxnSp>
        <p:nvCxnSpPr>
          <p:cNvPr id="8" name="Straight Arrow Connector 7"/>
          <p:cNvCxnSpPr/>
          <p:nvPr/>
        </p:nvCxnSpPr>
        <p:spPr>
          <a:xfrm>
            <a:off x="2714612" y="4286256"/>
            <a:ext cx="112611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4929190" y="4572008"/>
            <a:ext cx="76892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Turning Off Screen Locking</a:t>
            </a:r>
            <a:endParaRPr lang="ru-RU" b="1" dirty="0"/>
          </a:p>
        </p:txBody>
      </p:sp>
      <p:sp>
        <p:nvSpPr>
          <p:cNvPr id="3" name="Content Placeholder 2"/>
          <p:cNvSpPr>
            <a:spLocks noGrp="1"/>
          </p:cNvSpPr>
          <p:nvPr>
            <p:ph idx="1"/>
          </p:nvPr>
        </p:nvSpPr>
        <p:spPr/>
        <p:txBody>
          <a:bodyPr/>
          <a:lstStyle/>
          <a:p>
            <a:pPr marL="4763" indent="-4763">
              <a:buNone/>
            </a:pPr>
            <a:r>
              <a:rPr lang="en-US" dirty="0" smtClean="0"/>
              <a:t>If an </a:t>
            </a:r>
            <a:r>
              <a:rPr lang="en-US" dirty="0" err="1" smtClean="0"/>
              <a:t>iOS</a:t>
            </a:r>
            <a:r>
              <a:rPr lang="en-US" dirty="0" smtClean="0"/>
              <a:t>-based device does not receive touch events for a specified period of time, it turns off the screen and disables the touch sensor.</a:t>
            </a:r>
          </a:p>
          <a:p>
            <a:pPr marL="4763" indent="-4763">
              <a:buNone/>
            </a:pPr>
            <a:r>
              <a:rPr lang="en-US" dirty="0" smtClean="0"/>
              <a:t>If an application does not rely on touch events, you can disable this feature:</a:t>
            </a:r>
          </a:p>
          <a:p>
            <a:r>
              <a:rPr lang="en-US" dirty="0" smtClean="0"/>
              <a:t>set the </a:t>
            </a:r>
            <a:r>
              <a:rPr lang="en-US" dirty="0" smtClean="0">
                <a:solidFill>
                  <a:srgbClr val="0070C0"/>
                </a:solidFill>
              </a:rPr>
              <a:t>idleTimerDisabled</a:t>
            </a:r>
            <a:r>
              <a:rPr lang="en-US" dirty="0" smtClean="0"/>
              <a:t> property of the shared </a:t>
            </a:r>
            <a:r>
              <a:rPr lang="en-US" dirty="0" smtClean="0">
                <a:solidFill>
                  <a:srgbClr val="0070C0"/>
                </a:solidFill>
              </a:rPr>
              <a:t>UIApplication</a:t>
            </a:r>
            <a:r>
              <a:rPr lang="en-US" dirty="0" smtClean="0"/>
              <a:t> object to </a:t>
            </a:r>
            <a:r>
              <a:rPr lang="en-US" dirty="0" smtClean="0">
                <a:solidFill>
                  <a:srgbClr val="0070C0"/>
                </a:solidFill>
              </a:rPr>
              <a:t>YES</a:t>
            </a:r>
          </a:p>
          <a:p>
            <a:pPr marL="4763" indent="-4763">
              <a:buNone/>
            </a:pPr>
            <a:r>
              <a:rPr lang="en-US" dirty="0" smtClean="0"/>
              <a:t>Screen locking should be disabled </a:t>
            </a:r>
            <a:r>
              <a:rPr lang="en-US" dirty="0" smtClean="0">
                <a:solidFill>
                  <a:srgbClr val="0070C0"/>
                </a:solidFill>
              </a:rPr>
              <a:t>only</a:t>
            </a:r>
            <a:r>
              <a:rPr lang="en-US" dirty="0" smtClean="0"/>
              <a:t> while the user is </a:t>
            </a:r>
            <a:r>
              <a:rPr lang="en-US" dirty="0" smtClean="0">
                <a:solidFill>
                  <a:srgbClr val="0070C0"/>
                </a:solidFill>
              </a:rPr>
              <a:t>actively</a:t>
            </a:r>
            <a:r>
              <a:rPr lang="en-US" dirty="0" smtClean="0"/>
              <a:t> engaged with the application:</a:t>
            </a:r>
          </a:p>
          <a:p>
            <a:r>
              <a:rPr lang="en-US" dirty="0" smtClean="0"/>
              <a:t>be sure to reset this property to </a:t>
            </a:r>
            <a:r>
              <a:rPr lang="en-US" dirty="0" smtClean="0">
                <a:solidFill>
                  <a:srgbClr val="0070C0"/>
                </a:solidFill>
              </a:rPr>
              <a:t>NO</a:t>
            </a:r>
            <a:r>
              <a:rPr lang="en-US" dirty="0" smtClean="0"/>
              <a:t> at times when your application does not need to prevent screen locking</a:t>
            </a:r>
            <a:endParaRPr lang="ru-RU" dirty="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srcRect/>
          <a:stretch>
            <a:fillRect/>
          </a:stretch>
        </p:blipFill>
        <p:spPr bwMode="auto">
          <a:xfrm>
            <a:off x="4071934" y="2559164"/>
            <a:ext cx="5291147" cy="2727224"/>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b="1" dirty="0" smtClean="0"/>
              <a:t>Application Sandbox</a:t>
            </a:r>
            <a:endParaRPr lang="ru-RU" b="1" dirty="0"/>
          </a:p>
        </p:txBody>
      </p:sp>
      <p:sp>
        <p:nvSpPr>
          <p:cNvPr id="3" name="Content Placeholder 2"/>
          <p:cNvSpPr>
            <a:spLocks noGrp="1"/>
          </p:cNvSpPr>
          <p:nvPr>
            <p:ph idx="1"/>
          </p:nvPr>
        </p:nvSpPr>
        <p:spPr/>
        <p:txBody>
          <a:bodyPr/>
          <a:lstStyle/>
          <a:p>
            <a:endParaRPr lang="en-US" i="1" dirty="0" smtClean="0">
              <a:solidFill>
                <a:srgbClr val="0070C0"/>
              </a:solidFill>
            </a:endParaRPr>
          </a:p>
          <a:p>
            <a:endParaRPr lang="en-US" i="1" dirty="0" smtClean="0">
              <a:solidFill>
                <a:srgbClr val="0070C0"/>
              </a:solidFill>
            </a:endParaRPr>
          </a:p>
          <a:p>
            <a:endParaRPr lang="en-US" i="1" dirty="0" smtClean="0">
              <a:solidFill>
                <a:srgbClr val="0070C0"/>
              </a:solidFill>
            </a:endParaRPr>
          </a:p>
          <a:p>
            <a:endParaRPr lang="en-US" i="1" dirty="0" smtClean="0">
              <a:solidFill>
                <a:srgbClr val="0070C0"/>
              </a:solidFill>
            </a:endParaRPr>
          </a:p>
          <a:p>
            <a:endParaRPr lang="en-US" i="1" dirty="0" smtClean="0">
              <a:solidFill>
                <a:srgbClr val="0070C0"/>
              </a:solidFill>
            </a:endParaRPr>
          </a:p>
          <a:p>
            <a:endParaRPr lang="en-US" i="1" dirty="0" smtClean="0">
              <a:solidFill>
                <a:srgbClr val="0070C0"/>
              </a:solidFill>
            </a:endParaRPr>
          </a:p>
          <a:p>
            <a:endParaRPr lang="en-US" i="1" dirty="0" smtClean="0">
              <a:solidFill>
                <a:srgbClr val="0070C0"/>
              </a:solidFill>
            </a:endParaRPr>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a:t>
            </a:r>
            <a:r>
              <a:rPr lang="en-US" sz="1600" i="1" dirty="0" smtClean="0">
                <a:solidFill>
                  <a:srgbClr val="0070C0"/>
                </a:solidFill>
              </a:rPr>
              <a:t>AppName</a:t>
            </a:r>
            <a:r>
              <a:rPr lang="en-US" sz="1600" dirty="0" smtClean="0">
                <a:solidFill>
                  <a:srgbClr val="0070C0"/>
                </a:solidFill>
              </a:rPr>
              <a:t>.app</a:t>
            </a:r>
            <a:endParaRPr lang="en-US" sz="1600" dirty="0" smtClean="0"/>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/Documents/</a:t>
            </a:r>
            <a:endParaRPr lang="en-US" sz="1600" dirty="0" smtClean="0"/>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/Library/</a:t>
            </a:r>
            <a:endParaRPr lang="en-US" sz="1600" dirty="0" smtClean="0"/>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/Library/Preferences</a:t>
            </a:r>
            <a:endParaRPr lang="en-US" sz="1600" dirty="0" smtClean="0"/>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/Library/Caches</a:t>
            </a:r>
            <a:endParaRPr lang="en-US" sz="1600" dirty="0" smtClean="0"/>
          </a:p>
          <a:p>
            <a:pPr>
              <a:buNone/>
            </a:pPr>
            <a:r>
              <a:rPr lang="en-US" sz="1600" i="1" dirty="0" smtClean="0">
                <a:solidFill>
                  <a:srgbClr val="0070C0"/>
                </a:solidFill>
              </a:rPr>
              <a:t>&lt;</a:t>
            </a:r>
            <a:r>
              <a:rPr lang="en-US" sz="1600" i="1" dirty="0" err="1" smtClean="0">
                <a:solidFill>
                  <a:srgbClr val="0070C0"/>
                </a:solidFill>
              </a:rPr>
              <a:t>Application_Home</a:t>
            </a:r>
            <a:r>
              <a:rPr lang="en-US" sz="1600" i="1" dirty="0" smtClean="0">
                <a:solidFill>
                  <a:srgbClr val="0070C0"/>
                </a:solidFill>
              </a:rPr>
              <a:t>&gt;</a:t>
            </a:r>
            <a:r>
              <a:rPr lang="en-US" sz="1600" dirty="0" smtClean="0">
                <a:solidFill>
                  <a:srgbClr val="0070C0"/>
                </a:solidFill>
              </a:rPr>
              <a:t>/</a:t>
            </a:r>
            <a:r>
              <a:rPr lang="en-US" sz="1600" dirty="0" err="1" smtClean="0">
                <a:solidFill>
                  <a:srgbClr val="0070C0"/>
                </a:solidFill>
              </a:rPr>
              <a:t>tmp</a:t>
            </a:r>
            <a:r>
              <a:rPr lang="en-US" sz="1600" dirty="0" smtClean="0">
                <a:solidFill>
                  <a:srgbClr val="0070C0"/>
                </a:solidFill>
              </a:rPr>
              <a:t>/</a:t>
            </a:r>
            <a:endParaRPr lang="ru-RU" sz="1600" dirty="0"/>
          </a:p>
        </p:txBody>
      </p:sp>
      <p:pic>
        <p:nvPicPr>
          <p:cNvPr id="1028" name="Picture 4"/>
          <p:cNvPicPr>
            <a:picLocks noChangeAspect="1" noChangeArrowheads="1"/>
          </p:cNvPicPr>
          <p:nvPr/>
        </p:nvPicPr>
        <p:blipFill>
          <a:blip r:embed="rId4"/>
          <a:srcRect/>
          <a:stretch>
            <a:fillRect/>
          </a:stretch>
        </p:blipFill>
        <p:spPr bwMode="auto">
          <a:xfrm>
            <a:off x="620713" y="847726"/>
            <a:ext cx="7953375" cy="2724150"/>
          </a:xfrm>
          <a:prstGeom prst="rect">
            <a:avLst/>
          </a:prstGeom>
          <a:noFill/>
          <a:ln w="9525">
            <a:noFill/>
            <a:miter lim="800000"/>
            <a:headEnd/>
            <a:tailEnd/>
          </a:ln>
          <a:effectLst/>
        </p:spPr>
      </p:pic>
      <p:cxnSp>
        <p:nvCxnSpPr>
          <p:cNvPr id="9" name="Straight Arrow Connector 8"/>
          <p:cNvCxnSpPr/>
          <p:nvPr/>
        </p:nvCxnSpPr>
        <p:spPr>
          <a:xfrm rot="16200000" flipH="1">
            <a:off x="5000628" y="2143116"/>
            <a:ext cx="1428760" cy="14287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t>Build-Time </a:t>
            </a:r>
            <a:br>
              <a:rPr lang="en-US" b="1" i="1" dirty="0" smtClean="0"/>
            </a:br>
            <a:r>
              <a:rPr lang="en-US" b="1" i="1" dirty="0" smtClean="0"/>
              <a:t>Configuration Details</a:t>
            </a:r>
            <a:r>
              <a:rPr lang="en-US" dirty="0" smtClean="0"/>
              <a:t/>
            </a:r>
            <a:br>
              <a:rPr lang="en-US" dirty="0" smtClean="0"/>
            </a:br>
            <a:endParaRPr lang="ru-RU" dirty="0"/>
          </a:p>
        </p:txBody>
      </p:sp>
      <p:sp>
        <p:nvSpPr>
          <p:cNvPr id="4" name="Subtitle 3"/>
          <p:cNvSpPr>
            <a:spLocks noGrp="1"/>
          </p:cNvSpPr>
          <p:nvPr>
            <p:ph type="subTitle" idx="1"/>
          </p:nvPr>
        </p:nvSpPr>
        <p:spPr/>
        <p:txBody>
          <a:bodyPr/>
          <a:lstStyle/>
          <a:p>
            <a:endParaRPr lang="ru-RU"/>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Bundle</a:t>
            </a:r>
            <a:endParaRPr lang="ru-RU" b="1" dirty="0"/>
          </a:p>
        </p:txBody>
      </p:sp>
      <p:sp>
        <p:nvSpPr>
          <p:cNvPr id="3" name="Content Placeholder 2"/>
          <p:cNvSpPr>
            <a:spLocks noGrp="1"/>
          </p:cNvSpPr>
          <p:nvPr>
            <p:ph idx="1"/>
          </p:nvPr>
        </p:nvSpPr>
        <p:spPr/>
        <p:txBody>
          <a:bodyPr/>
          <a:lstStyle/>
          <a:p>
            <a:pPr marL="4763" indent="-4763">
              <a:buNone/>
            </a:pPr>
            <a:r>
              <a:rPr lang="en-US" dirty="0" smtClean="0"/>
              <a:t>The contents of a typical </a:t>
            </a:r>
            <a:r>
              <a:rPr lang="en-US" dirty="0" err="1" smtClean="0"/>
              <a:t>iOS</a:t>
            </a:r>
            <a:r>
              <a:rPr lang="en-US" dirty="0" smtClean="0"/>
              <a:t> application bundle, which for demonstration purposes here is called </a:t>
            </a:r>
            <a:r>
              <a:rPr lang="en-US" dirty="0" err="1" smtClean="0"/>
              <a:t>MyApp</a:t>
            </a:r>
            <a:r>
              <a:rPr lang="en-US" dirty="0" smtClean="0"/>
              <a:t>:</a:t>
            </a:r>
          </a:p>
          <a:p>
            <a:r>
              <a:rPr lang="en-US" dirty="0" err="1" smtClean="0">
                <a:solidFill>
                  <a:srgbClr val="0070C0"/>
                </a:solidFill>
              </a:rPr>
              <a:t>MyApp</a:t>
            </a:r>
            <a:r>
              <a:rPr lang="en-US" dirty="0" smtClean="0"/>
              <a:t> – executable file containing your application’s code</a:t>
            </a:r>
          </a:p>
          <a:p>
            <a:r>
              <a:rPr lang="en-US" dirty="0" err="1" smtClean="0">
                <a:solidFill>
                  <a:srgbClr val="0070C0"/>
                </a:solidFill>
              </a:rPr>
              <a:t>Info.plist</a:t>
            </a:r>
            <a:r>
              <a:rPr lang="en-US" dirty="0" smtClean="0"/>
              <a:t> – file containing configuration data for the application</a:t>
            </a:r>
          </a:p>
          <a:p>
            <a:r>
              <a:rPr lang="en-US" dirty="0" smtClean="0">
                <a:solidFill>
                  <a:srgbClr val="0070C0"/>
                </a:solidFill>
              </a:rPr>
              <a:t>MainWindow.nib</a:t>
            </a:r>
            <a:r>
              <a:rPr lang="en-US" dirty="0" smtClean="0"/>
              <a:t> – file containing the default interface objects to load at application launch time</a:t>
            </a:r>
          </a:p>
          <a:p>
            <a:r>
              <a:rPr lang="en-US" dirty="0" err="1" smtClean="0">
                <a:solidFill>
                  <a:srgbClr val="0070C0"/>
                </a:solidFill>
              </a:rPr>
              <a:t>Settings.bundle</a:t>
            </a:r>
            <a:r>
              <a:rPr lang="en-US" dirty="0" smtClean="0"/>
              <a:t> – file package that you use to add application preferences to the Settings application</a:t>
            </a:r>
          </a:p>
          <a:p>
            <a:r>
              <a:rPr lang="en-US" dirty="0" smtClean="0">
                <a:solidFill>
                  <a:srgbClr val="0070C0"/>
                </a:solidFill>
              </a:rPr>
              <a:t>Language-specific project directories </a:t>
            </a:r>
            <a:r>
              <a:rPr lang="en-US" dirty="0" smtClean="0"/>
              <a:t>– localized resources</a:t>
            </a:r>
          </a:p>
          <a:p>
            <a:pPr>
              <a:buNone/>
            </a:pPr>
            <a:endParaRPr lang="en-US" dirty="0" smtClean="0"/>
          </a:p>
          <a:p>
            <a:pPr marL="4763" indent="-4763">
              <a:buNone/>
            </a:pPr>
            <a:r>
              <a:rPr lang="en-US" dirty="0" smtClean="0"/>
              <a:t>Your application bundle can include some more files, such as Application icons, </a:t>
            </a:r>
            <a:r>
              <a:rPr lang="en-US" dirty="0" err="1" smtClean="0"/>
              <a:t>iTunesArtwork</a:t>
            </a:r>
            <a:r>
              <a:rPr lang="en-US" dirty="0" smtClean="0"/>
              <a:t>, </a:t>
            </a:r>
            <a:r>
              <a:rPr lang="en-US" dirty="0" err="1" smtClean="0"/>
              <a:t>Nonlocalized</a:t>
            </a:r>
            <a:r>
              <a:rPr lang="en-US" dirty="0" smtClean="0"/>
              <a:t> resources.</a:t>
            </a:r>
            <a:endParaRPr lang="ru-RU"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Access application’s resource files</a:t>
            </a:r>
            <a:endParaRPr lang="ru-RU" b="1" dirty="0"/>
          </a:p>
        </p:txBody>
      </p:sp>
      <p:sp>
        <p:nvSpPr>
          <p:cNvPr id="3" name="Content Placeholder 2"/>
          <p:cNvSpPr>
            <a:spLocks noGrp="1"/>
          </p:cNvSpPr>
          <p:nvPr>
            <p:ph idx="1"/>
          </p:nvPr>
        </p:nvSpPr>
        <p:spPr/>
        <p:txBody>
          <a:bodyPr/>
          <a:lstStyle/>
          <a:p>
            <a:pPr marL="4763" indent="-4763">
              <a:buNone/>
            </a:pPr>
            <a:r>
              <a:rPr lang="en-US" dirty="0" smtClean="0"/>
              <a:t>At runtime, you can access your application’s resource files from your code using the following steps:</a:t>
            </a:r>
          </a:p>
          <a:p>
            <a:r>
              <a:rPr lang="en-US" dirty="0" smtClean="0"/>
              <a:t>Obtain your application’s main bundle object (typically using the </a:t>
            </a:r>
            <a:r>
              <a:rPr lang="en-US" dirty="0" err="1" smtClean="0">
                <a:solidFill>
                  <a:srgbClr val="0070C0"/>
                </a:solidFill>
              </a:rPr>
              <a:t>NSBundle</a:t>
            </a:r>
            <a:r>
              <a:rPr lang="en-US" dirty="0" smtClean="0"/>
              <a:t> class)</a:t>
            </a:r>
          </a:p>
          <a:p>
            <a:r>
              <a:rPr lang="en-US" dirty="0" smtClean="0"/>
              <a:t>Use the methods of the bundle object to obtain a file-system path to the desired resource file</a:t>
            </a:r>
          </a:p>
          <a:p>
            <a:r>
              <a:rPr lang="en-US" dirty="0" smtClean="0"/>
              <a:t>Open (or access) the file and use it</a:t>
            </a:r>
          </a:p>
          <a:p>
            <a:pPr>
              <a:buNone/>
            </a:pPr>
            <a:endParaRPr lang="ru-RU" dirty="0"/>
          </a:p>
        </p:txBody>
      </p:sp>
      <p:pic>
        <p:nvPicPr>
          <p:cNvPr id="268290" name="Picture 2"/>
          <p:cNvPicPr>
            <a:picLocks noChangeAspect="1" noChangeArrowheads="1"/>
          </p:cNvPicPr>
          <p:nvPr/>
        </p:nvPicPr>
        <p:blipFill>
          <a:blip r:embed="rId2"/>
          <a:srcRect/>
          <a:stretch>
            <a:fillRect/>
          </a:stretch>
        </p:blipFill>
        <p:spPr bwMode="auto">
          <a:xfrm>
            <a:off x="227471" y="4221110"/>
            <a:ext cx="8891385" cy="6509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Information Property List (</a:t>
            </a:r>
            <a:r>
              <a:rPr lang="en-US" b="1" dirty="0" err="1" smtClean="0"/>
              <a:t>Info.plist</a:t>
            </a:r>
            <a:r>
              <a:rPr lang="en-US" b="1" dirty="0" smtClean="0"/>
              <a:t>)</a:t>
            </a:r>
            <a:endParaRPr lang="ru-RU" b="1" dirty="0"/>
          </a:p>
        </p:txBody>
      </p:sp>
      <p:sp>
        <p:nvSpPr>
          <p:cNvPr id="3" name="Content Placeholder 2"/>
          <p:cNvSpPr>
            <a:spLocks noGrp="1"/>
          </p:cNvSpPr>
          <p:nvPr>
            <p:ph idx="1"/>
          </p:nvPr>
        </p:nvSpPr>
        <p:spPr/>
        <p:txBody>
          <a:bodyPr/>
          <a:lstStyle/>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dirty="0" smtClean="0"/>
          </a:p>
          <a:p>
            <a:pPr marL="4763" indent="-4763">
              <a:buNone/>
            </a:pPr>
            <a:endParaRPr lang="en-US" sz="1400" i="1" dirty="0" smtClean="0"/>
          </a:p>
          <a:p>
            <a:pPr marL="4763" indent="-4763">
              <a:buNone/>
            </a:pPr>
            <a:endParaRPr lang="en-US" sz="1400" i="1" dirty="0" smtClean="0"/>
          </a:p>
          <a:p>
            <a:pPr marL="4763" indent="-4763">
              <a:buNone/>
            </a:pPr>
            <a:endParaRPr lang="en-US" sz="1400" i="1" dirty="0" smtClean="0"/>
          </a:p>
          <a:p>
            <a:pPr marL="4763" indent="-4763">
              <a:buNone/>
            </a:pPr>
            <a:r>
              <a:rPr lang="en-US" sz="1400" i="1" dirty="0" smtClean="0"/>
              <a:t>For detailed information about keys that you can include in your application’s </a:t>
            </a:r>
            <a:r>
              <a:rPr lang="en-US" sz="1400" i="1" dirty="0" err="1" smtClean="0"/>
              <a:t>Info.plist</a:t>
            </a:r>
            <a:r>
              <a:rPr lang="en-US" sz="1400" i="1" dirty="0" smtClean="0"/>
              <a:t> file, see </a:t>
            </a:r>
            <a:r>
              <a:rPr lang="en-US" sz="1400" i="1" dirty="0" smtClean="0">
                <a:hlinkClick r:id="rId2"/>
              </a:rPr>
              <a:t>Information Property List Key Reference</a:t>
            </a:r>
            <a:r>
              <a:rPr lang="en-US" sz="1400" i="1" dirty="0" smtClean="0"/>
              <a:t>.</a:t>
            </a:r>
            <a:endParaRPr lang="ru-RU" sz="1400" i="1" dirty="0"/>
          </a:p>
        </p:txBody>
      </p:sp>
      <p:pic>
        <p:nvPicPr>
          <p:cNvPr id="269314" name="Picture 2" descr="The information property list editor"/>
          <p:cNvPicPr>
            <a:picLocks noChangeAspect="1" noChangeArrowheads="1"/>
          </p:cNvPicPr>
          <p:nvPr/>
        </p:nvPicPr>
        <p:blipFill>
          <a:blip r:embed="rId3"/>
          <a:srcRect/>
          <a:stretch>
            <a:fillRect/>
          </a:stretch>
        </p:blipFill>
        <p:spPr bwMode="auto">
          <a:xfrm>
            <a:off x="1285852" y="857232"/>
            <a:ext cx="6572296" cy="492703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 Icons</a:t>
            </a:r>
            <a:endParaRPr lang="ru-RU" b="1" dirty="0"/>
          </a:p>
        </p:txBody>
      </p:sp>
      <p:sp>
        <p:nvSpPr>
          <p:cNvPr id="3" name="Content Placeholder 2"/>
          <p:cNvSpPr>
            <a:spLocks noGrp="1"/>
          </p:cNvSpPr>
          <p:nvPr>
            <p:ph idx="1"/>
          </p:nvPr>
        </p:nvSpPr>
        <p:spPr/>
        <p:txBody>
          <a:bodyPr/>
          <a:lstStyle/>
          <a:p>
            <a:pPr marL="4763" indent="-4763">
              <a:buNone/>
            </a:pPr>
            <a:r>
              <a:rPr lang="en-US" dirty="0" smtClean="0"/>
              <a:t>Every application must provide an icon to be displayed on a device’s Home screen.</a:t>
            </a:r>
          </a:p>
          <a:p>
            <a:pPr marL="0" indent="0">
              <a:buNone/>
            </a:pPr>
            <a:r>
              <a:rPr lang="en-US" dirty="0" smtClean="0"/>
              <a:t>Application may actually specify several different icons for use in different situations.</a:t>
            </a:r>
          </a:p>
          <a:p>
            <a:pPr>
              <a:buNone/>
            </a:pPr>
            <a:r>
              <a:rPr lang="en-US" dirty="0" smtClean="0"/>
              <a:t>To specify the icons for your application:</a:t>
            </a:r>
          </a:p>
          <a:p>
            <a:r>
              <a:rPr lang="en-US" dirty="0" smtClean="0"/>
              <a:t>add the </a:t>
            </a:r>
            <a:r>
              <a:rPr lang="en-US" dirty="0" err="1" smtClean="0">
                <a:solidFill>
                  <a:srgbClr val="0070C0"/>
                </a:solidFill>
              </a:rPr>
              <a:t>CFBundleIconFiles</a:t>
            </a:r>
            <a:r>
              <a:rPr lang="en-US" dirty="0" smtClean="0"/>
              <a:t> key to your application’s </a:t>
            </a:r>
            <a:r>
              <a:rPr lang="en-US" dirty="0" err="1" smtClean="0">
                <a:solidFill>
                  <a:srgbClr val="0070C0"/>
                </a:solidFill>
              </a:rPr>
              <a:t>Info.plist</a:t>
            </a:r>
            <a:r>
              <a:rPr lang="en-US" dirty="0" smtClean="0"/>
              <a:t> file</a:t>
            </a:r>
          </a:p>
          <a:p>
            <a:r>
              <a:rPr lang="en-US" dirty="0" smtClean="0"/>
              <a:t>add the filenames of your icon image to the associated array</a:t>
            </a:r>
          </a:p>
          <a:p>
            <a:r>
              <a:rPr lang="en-US" dirty="0" smtClean="0"/>
              <a:t>image files must be in the </a:t>
            </a:r>
            <a:r>
              <a:rPr lang="en-US" dirty="0" smtClean="0">
                <a:solidFill>
                  <a:srgbClr val="0070C0"/>
                </a:solidFill>
              </a:rPr>
              <a:t>PNG</a:t>
            </a:r>
            <a:r>
              <a:rPr lang="en-US" dirty="0" smtClean="0"/>
              <a:t> format and reside in the top-level of your application bundle</a:t>
            </a:r>
          </a:p>
          <a:p>
            <a:pPr>
              <a:buNone/>
            </a:pPr>
            <a:r>
              <a:rPr lang="en-US" dirty="0" smtClean="0"/>
              <a:t>Sizes for images in the </a:t>
            </a:r>
            <a:r>
              <a:rPr lang="en-US" dirty="0" err="1" smtClean="0">
                <a:solidFill>
                  <a:srgbClr val="0070C0"/>
                </a:solidFill>
              </a:rPr>
              <a:t>CFBundleIconFiles</a:t>
            </a:r>
            <a:r>
              <a:rPr lang="en-US" dirty="0" smtClean="0"/>
              <a:t> key (</a:t>
            </a:r>
            <a:r>
              <a:rPr lang="en-US" dirty="0" err="1" smtClean="0"/>
              <a:t>iPhone</a:t>
            </a:r>
            <a:r>
              <a:rPr lang="en-US" dirty="0" smtClean="0"/>
              <a:t>):</a:t>
            </a:r>
          </a:p>
          <a:p>
            <a:r>
              <a:rPr lang="en-US" dirty="0" smtClean="0"/>
              <a:t>Application icon (required) - </a:t>
            </a:r>
            <a:r>
              <a:rPr lang="de-DE" dirty="0" smtClean="0"/>
              <a:t>57 x 57 pixels</a:t>
            </a:r>
          </a:p>
          <a:p>
            <a:r>
              <a:rPr lang="en-US" dirty="0" smtClean="0"/>
              <a:t>Settings/Search results icon - 29 x 29 pixels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Creating a Universal Application</a:t>
            </a:r>
            <a:endParaRPr lang="en-US" b="1" dirty="0"/>
          </a:p>
        </p:txBody>
      </p:sp>
      <p:sp>
        <p:nvSpPr>
          <p:cNvPr id="3" name="Content Placeholder 2"/>
          <p:cNvSpPr>
            <a:spLocks noGrp="1"/>
          </p:cNvSpPr>
          <p:nvPr>
            <p:ph idx="1"/>
          </p:nvPr>
        </p:nvSpPr>
        <p:spPr/>
        <p:txBody>
          <a:bodyPr/>
          <a:lstStyle/>
          <a:p>
            <a:pPr marL="4763" indent="-4763">
              <a:buNone/>
            </a:pPr>
            <a:r>
              <a:rPr lang="en-US" dirty="0" smtClean="0">
                <a:solidFill>
                  <a:srgbClr val="0070C0"/>
                </a:solidFill>
              </a:rPr>
              <a:t>Universal application </a:t>
            </a:r>
            <a:r>
              <a:rPr lang="en-US" dirty="0" smtClean="0"/>
              <a:t>is a single application that is optimized for </a:t>
            </a:r>
            <a:r>
              <a:rPr lang="en-US" dirty="0" err="1" smtClean="0"/>
              <a:t>iPhone</a:t>
            </a:r>
            <a:r>
              <a:rPr lang="en-US" dirty="0" smtClean="0"/>
              <a:t>, iPod touch, and </a:t>
            </a:r>
            <a:r>
              <a:rPr lang="en-US" dirty="0" err="1" smtClean="0"/>
              <a:t>iPad</a:t>
            </a:r>
            <a:r>
              <a:rPr lang="en-US" dirty="0" smtClean="0"/>
              <a:t> devices.</a:t>
            </a:r>
          </a:p>
          <a:p>
            <a:pPr>
              <a:buNone/>
            </a:pPr>
            <a:r>
              <a:rPr lang="en-US" dirty="0" smtClean="0"/>
              <a:t>Configuring Your </a:t>
            </a:r>
            <a:r>
              <a:rPr lang="en-US" dirty="0" err="1" smtClean="0"/>
              <a:t>Xcode</a:t>
            </a:r>
            <a:r>
              <a:rPr lang="en-US" dirty="0" smtClean="0"/>
              <a:t> Project:</a:t>
            </a:r>
          </a:p>
          <a:p>
            <a:r>
              <a:rPr lang="en-US" dirty="0" smtClean="0">
                <a:solidFill>
                  <a:srgbClr val="0070C0"/>
                </a:solidFill>
              </a:rPr>
              <a:t>New project</a:t>
            </a:r>
            <a:r>
              <a:rPr lang="en-US" dirty="0" smtClean="0"/>
              <a:t> - use the Window-based application template</a:t>
            </a:r>
          </a:p>
          <a:p>
            <a:r>
              <a:rPr lang="en-US" dirty="0" smtClean="0">
                <a:solidFill>
                  <a:srgbClr val="0070C0"/>
                </a:solidFill>
              </a:rPr>
              <a:t>Updating an existing project</a:t>
            </a:r>
            <a:r>
              <a:rPr lang="en-US" dirty="0" smtClean="0">
                <a:solidFill>
                  <a:srgbClr val="000000"/>
                </a:solidFill>
              </a:rPr>
              <a:t>:</a:t>
            </a:r>
          </a:p>
          <a:p>
            <a:pPr lvl="1"/>
            <a:r>
              <a:rPr lang="en-US" sz="1800" dirty="0" smtClean="0"/>
              <a:t>In the Targets section, select the target you want to update to a universal application</a:t>
            </a:r>
          </a:p>
          <a:p>
            <a:pPr lvl="1"/>
            <a:r>
              <a:rPr lang="en-US" sz="1800" dirty="0" smtClean="0"/>
              <a:t>Select Project &gt; Upgrade Current Target for </a:t>
            </a:r>
            <a:r>
              <a:rPr lang="en-US" sz="1800" dirty="0" err="1" smtClean="0"/>
              <a:t>iPad</a:t>
            </a:r>
            <a:r>
              <a:rPr lang="en-US" sz="1800" dirty="0" smtClean="0"/>
              <a:t> and follow the prompts to create one universal application</a:t>
            </a:r>
          </a:p>
          <a:p>
            <a:pPr marL="4763" indent="-4763">
              <a:buNone/>
            </a:pPr>
            <a:endParaRPr lang="en-US" dirty="0" smtClean="0"/>
          </a:p>
          <a:p>
            <a:pPr marL="4763" indent="-4763">
              <a:buNone/>
            </a:pPr>
            <a:r>
              <a:rPr lang="en-US" dirty="0" smtClean="0"/>
              <a:t>You should </a:t>
            </a:r>
            <a:r>
              <a:rPr lang="en-US" dirty="0" smtClean="0">
                <a:solidFill>
                  <a:srgbClr val="0070C0"/>
                </a:solidFill>
              </a:rPr>
              <a:t>always</a:t>
            </a:r>
            <a:r>
              <a:rPr lang="en-US" dirty="0" smtClean="0"/>
              <a:t> use the Upgrade Current Target for </a:t>
            </a:r>
            <a:r>
              <a:rPr lang="en-US" dirty="0" err="1" smtClean="0"/>
              <a:t>iPad</a:t>
            </a:r>
            <a:r>
              <a:rPr lang="en-US" dirty="0" smtClean="0"/>
              <a:t> command to migrate existing projects. </a:t>
            </a:r>
            <a:r>
              <a:rPr lang="en-US" dirty="0" smtClean="0">
                <a:solidFill>
                  <a:srgbClr val="0070C0"/>
                </a:solidFill>
              </a:rPr>
              <a:t>Do not try to migrate files manually.</a:t>
            </a:r>
            <a:endParaRPr lang="ru-RU" dirty="0">
              <a:solidFill>
                <a:srgbClr val="0070C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t>Tuning for Performance </a:t>
            </a:r>
            <a:br>
              <a:rPr lang="en-US" b="1" i="1" dirty="0" smtClean="0"/>
            </a:br>
            <a:r>
              <a:rPr lang="en-US" b="1" i="1" dirty="0" smtClean="0"/>
              <a:t>and Responsiveness</a:t>
            </a:r>
            <a:r>
              <a:rPr lang="en-US" dirty="0" smtClean="0"/>
              <a:t/>
            </a:r>
            <a:br>
              <a:rPr lang="en-US" dirty="0" smtClean="0"/>
            </a:br>
            <a:endParaRPr lang="ru-RU" dirty="0"/>
          </a:p>
        </p:txBody>
      </p:sp>
      <p:sp>
        <p:nvSpPr>
          <p:cNvPr id="5" name="Subtitle 4"/>
          <p:cNvSpPr>
            <a:spLocks noGrp="1"/>
          </p:cNvSpPr>
          <p:nvPr>
            <p:ph type="subTitle" idx="1"/>
          </p:nvPr>
        </p:nvSpPr>
        <p:spPr/>
        <p:txBody>
          <a:bodyPr/>
          <a:lstStyle/>
          <a:p>
            <a:endParaRPr lang="ru-RU"/>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Factors you should consider </a:t>
            </a:r>
            <a:endParaRPr lang="ru-RU" b="1" dirty="0"/>
          </a:p>
        </p:txBody>
      </p:sp>
      <p:sp>
        <p:nvSpPr>
          <p:cNvPr id="5" name="Content Placeholder 4"/>
          <p:cNvSpPr>
            <a:spLocks noGrp="1"/>
          </p:cNvSpPr>
          <p:nvPr>
            <p:ph idx="1"/>
          </p:nvPr>
        </p:nvSpPr>
        <p:spPr/>
        <p:txBody>
          <a:bodyPr/>
          <a:lstStyle/>
          <a:p>
            <a:pPr>
              <a:buNone/>
            </a:pPr>
            <a:r>
              <a:rPr lang="en-US" sz="1600" dirty="0" smtClean="0">
                <a:solidFill>
                  <a:srgbClr val="0070C0"/>
                </a:solidFill>
              </a:rPr>
              <a:t>Do not block the Main Thread</a:t>
            </a:r>
          </a:p>
          <a:p>
            <a:r>
              <a:rPr lang="en-US" sz="1600" dirty="0" smtClean="0"/>
              <a:t>always move long-running tasks onto background threads</a:t>
            </a:r>
          </a:p>
          <a:p>
            <a:pPr>
              <a:buNone/>
            </a:pPr>
            <a:r>
              <a:rPr lang="en-US" sz="1600" dirty="0" smtClean="0">
                <a:solidFill>
                  <a:srgbClr val="0070C0"/>
                </a:solidFill>
              </a:rPr>
              <a:t>Use Memory Efficiently</a:t>
            </a:r>
          </a:p>
          <a:p>
            <a:r>
              <a:rPr lang="en-US" sz="1600" dirty="0" smtClean="0"/>
              <a:t>make it a high priority to reduce the amount of memory used by your application</a:t>
            </a:r>
          </a:p>
          <a:p>
            <a:pPr>
              <a:buNone/>
            </a:pPr>
            <a:r>
              <a:rPr lang="en-US" sz="1600" dirty="0" smtClean="0">
                <a:solidFill>
                  <a:srgbClr val="0070C0"/>
                </a:solidFill>
              </a:rPr>
              <a:t>Reduce </a:t>
            </a:r>
            <a:r>
              <a:rPr lang="en-US" sz="1600" dirty="0" smtClean="0">
                <a:solidFill>
                  <a:srgbClr val="0070C0"/>
                </a:solidFill>
              </a:rPr>
              <a:t>Power Consumption</a:t>
            </a:r>
          </a:p>
          <a:p>
            <a:r>
              <a:rPr lang="en-US" sz="1600" dirty="0" smtClean="0"/>
              <a:t>optimizing your use of CPU, network, Core Location framework, accelerometers, disk</a:t>
            </a:r>
          </a:p>
          <a:p>
            <a:pPr>
              <a:buNone/>
            </a:pPr>
            <a:r>
              <a:rPr lang="en-US" sz="1600" dirty="0" smtClean="0">
                <a:solidFill>
                  <a:srgbClr val="0070C0"/>
                </a:solidFill>
              </a:rPr>
              <a:t>Tune Your Code</a:t>
            </a:r>
          </a:p>
          <a:p>
            <a:pPr>
              <a:buNone/>
            </a:pPr>
            <a:r>
              <a:rPr lang="en-US" sz="1600" dirty="0" smtClean="0">
                <a:solidFill>
                  <a:srgbClr val="0070C0"/>
                </a:solidFill>
              </a:rPr>
              <a:t>Improve File Access Times</a:t>
            </a:r>
          </a:p>
          <a:p>
            <a:pPr>
              <a:buNone/>
            </a:pPr>
            <a:endParaRPr lang="en-US" sz="1600" dirty="0" smtClean="0">
              <a:solidFill>
                <a:srgbClr val="0070C0"/>
              </a:solidFill>
            </a:endParaRPr>
          </a:p>
          <a:p>
            <a:pPr algn="ctr">
              <a:buNone/>
            </a:pPr>
            <a:r>
              <a:rPr lang="en-US" sz="1600" b="1" i="1" dirty="0" smtClean="0">
                <a:solidFill>
                  <a:srgbClr val="000000"/>
                </a:solidFill>
              </a:rPr>
              <a:t>Always use </a:t>
            </a:r>
            <a:r>
              <a:rPr lang="en-US" sz="1600" b="1" i="1" dirty="0" smtClean="0">
                <a:solidFill>
                  <a:srgbClr val="0070C0"/>
                </a:solidFill>
              </a:rPr>
              <a:t>Instruments</a:t>
            </a:r>
            <a:r>
              <a:rPr lang="en-US" sz="1600" b="1" i="1" dirty="0" smtClean="0">
                <a:solidFill>
                  <a:srgbClr val="000000"/>
                </a:solidFill>
              </a:rPr>
              <a:t> to improve your application</a:t>
            </a:r>
          </a:p>
          <a:p>
            <a:endParaRPr lang="ru-RU" sz="1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Заголовок 1"/>
          <p:cNvSpPr>
            <a:spLocks noGrp="1"/>
          </p:cNvSpPr>
          <p:nvPr>
            <p:ph type="title"/>
          </p:nvPr>
        </p:nvSpPr>
        <p:spPr>
          <a:xfrm>
            <a:off x="1643042" y="2357430"/>
            <a:ext cx="5486400" cy="566738"/>
          </a:xfrm>
        </p:spPr>
        <p:txBody>
          <a:bodyPr/>
          <a:lstStyle/>
          <a:p>
            <a:pPr eaLnBrk="1" hangingPunct="1"/>
            <a:r>
              <a:rPr lang="en-US" dirty="0" smtClean="0"/>
              <a:t>Questions?</a:t>
            </a:r>
            <a:endParaRPr lang="ru-RU"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Заголовок 1"/>
          <p:cNvSpPr>
            <a:spLocks noGrp="1"/>
          </p:cNvSpPr>
          <p:nvPr>
            <p:ph type="title"/>
          </p:nvPr>
        </p:nvSpPr>
        <p:spPr/>
        <p:txBody>
          <a:bodyPr/>
          <a:lstStyle/>
          <a:p>
            <a:pPr eaLnBrk="1" hangingPunct="1"/>
            <a:r>
              <a:rPr lang="en-US" smtClean="0"/>
              <a:t>Revision History</a:t>
            </a:r>
            <a:endParaRPr lang="ru-RU" smtClean="0"/>
          </a:p>
        </p:txBody>
      </p:sp>
      <p:graphicFrame>
        <p:nvGraphicFramePr>
          <p:cNvPr id="108593" name="Group 49"/>
          <p:cNvGraphicFramePr>
            <a:graphicFrameLocks noGrp="1"/>
          </p:cNvGraphicFramePr>
          <p:nvPr>
            <p:ph idx="1"/>
          </p:nvPr>
        </p:nvGraphicFramePr>
        <p:xfrm>
          <a:off x="1000125" y="1071563"/>
          <a:ext cx="7591428" cy="1114425"/>
        </p:xfrm>
        <a:graphic>
          <a:graphicData uri="http://schemas.openxmlformats.org/drawingml/2006/table">
            <a:tbl>
              <a:tblPr firstRow="1" bandRow="1">
                <a:tableStyleId>{9D7B26C5-4107-4FEC-AEDC-1716B250A1EF}</a:tableStyleId>
              </a:tblPr>
              <a:tblGrid>
                <a:gridCol w="2530475"/>
                <a:gridCol w="2530475"/>
                <a:gridCol w="1265239"/>
                <a:gridCol w="1265239"/>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effectLst/>
                        </a:rPr>
                        <a:t>Name</a:t>
                      </a:r>
                      <a:endParaRPr kumimoji="0" lang="ru-RU" sz="1100" b="1" i="0" u="none" strike="noStrike" cap="none" normalizeH="0" baseline="0" dirty="0" smtClean="0">
                        <a:ln>
                          <a:noFill/>
                        </a:ln>
                        <a:solidFill>
                          <a:schemeClr val="tx1"/>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Comment</a:t>
                      </a:r>
                      <a:endParaRPr kumimoji="0" lang="ru-RU" sz="1100" b="1" i="0" u="none" strike="noStrike" cap="none" normalizeH="0" baseline="0" dirty="0" smtClean="0">
                        <a:ln>
                          <a:noFill/>
                        </a:ln>
                        <a:solidFill>
                          <a:schemeClr val="tx1"/>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effectLst/>
                        </a:rPr>
                        <a:t>Revision</a:t>
                      </a:r>
                      <a:endParaRPr kumimoji="0" lang="ru-RU" sz="1100" b="1" i="0" u="none" strike="noStrike" cap="none" normalizeH="0" baseline="0" dirty="0" smtClean="0">
                        <a:ln>
                          <a:noFill/>
                        </a:ln>
                        <a:solidFill>
                          <a:schemeClr val="tx1"/>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effectLst/>
                        </a:rPr>
                        <a:t>Date</a:t>
                      </a:r>
                      <a:endParaRPr kumimoji="0" lang="ru-RU" sz="1100" b="1" i="0" u="none" strike="noStrike" cap="none" normalizeH="0" baseline="0" dirty="0" smtClean="0">
                        <a:ln>
                          <a:noFill/>
                        </a:ln>
                        <a:solidFill>
                          <a:schemeClr val="tx1"/>
                        </a:solidFill>
                        <a:effectLst/>
                        <a:latin typeface="Arial" pitchFamily="34" charset="0"/>
                      </a:endParaRPr>
                    </a:p>
                  </a:txBody>
                  <a:tcPr marL="83319" marR="83319" anchor="ct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dirty="0" smtClean="0">
                          <a:ln>
                            <a:noFill/>
                          </a:ln>
                          <a:effectLst/>
                        </a:rPr>
                        <a:t>Olga Pronina</a:t>
                      </a:r>
                      <a:endParaRPr kumimoji="0" lang="ru-RU" sz="1100" b="0" i="0" u="none" strike="noStrike" cap="none" normalizeH="0" baseline="0" dirty="0" smtClean="0">
                        <a:ln>
                          <a:noFill/>
                        </a:ln>
                        <a:solidFill>
                          <a:srgbClr val="000000"/>
                        </a:solidFill>
                        <a:effectLst/>
                        <a:latin typeface="Arial" pitchFamily="34" charset="0"/>
                      </a:endParaRPr>
                    </a:p>
                  </a:txBody>
                  <a:tcPr marL="83319" marR="83319"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Initial version</a:t>
                      </a:r>
                      <a:endParaRPr kumimoji="0" lang="ru-RU" sz="1100" b="0" i="0" u="none" strike="noStrike" cap="none" normalizeH="0" baseline="0" dirty="0" smtClean="0">
                        <a:ln>
                          <a:noFill/>
                        </a:ln>
                        <a:solidFill>
                          <a:srgbClr val="000000"/>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u="none" strike="noStrike" cap="none" normalizeH="0" baseline="0" smtClean="0">
                          <a:ln>
                            <a:noFill/>
                          </a:ln>
                          <a:effectLst/>
                        </a:rPr>
                        <a:t>0.1</a:t>
                      </a:r>
                      <a:endParaRPr kumimoji="0" lang="ru-RU" sz="1100" b="0" i="0" u="none" strike="noStrike" cap="none" normalizeH="0" baseline="0" smtClean="0">
                        <a:ln>
                          <a:noFill/>
                        </a:ln>
                        <a:solidFill>
                          <a:srgbClr val="000000"/>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01/14/2011</a:t>
                      </a:r>
                    </a:p>
                  </a:txBody>
                  <a:tcPr marL="83319" marR="83319" anchor="ctr" horzOverflow="overflow"/>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Vladimir Tyutin</a:t>
                      </a:r>
                      <a:endParaRPr kumimoji="0" lang="ru-RU" sz="1100" b="0" i="0" u="none" strike="noStrike" cap="none" normalizeH="0" baseline="0" dirty="0" smtClean="0">
                        <a:ln>
                          <a:noFill/>
                        </a:ln>
                        <a:solidFill>
                          <a:srgbClr val="000000"/>
                        </a:solidFill>
                        <a:effectLst/>
                        <a:latin typeface="Arial" pitchFamily="34" charset="0"/>
                      </a:endParaRPr>
                    </a:p>
                  </a:txBody>
                  <a:tcPr marL="83319" marR="83319"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Approved</a:t>
                      </a:r>
                      <a:endParaRPr kumimoji="0" lang="ru-RU" sz="1100" b="0" i="0" u="none" strike="noStrike" cap="none" normalizeH="0" baseline="0" dirty="0" smtClean="0">
                        <a:ln>
                          <a:noFill/>
                        </a:ln>
                        <a:solidFill>
                          <a:srgbClr val="000000"/>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1.0</a:t>
                      </a:r>
                      <a:endParaRPr kumimoji="0" lang="ru-RU" sz="1100" b="0" i="0" u="none" strike="noStrike" cap="none" normalizeH="0" baseline="0" dirty="0" smtClean="0">
                        <a:ln>
                          <a:noFill/>
                        </a:ln>
                        <a:solidFill>
                          <a:srgbClr val="000000"/>
                        </a:solidFill>
                        <a:effectLst/>
                        <a:latin typeface="Arial" pitchFamily="34" charset="0"/>
                      </a:endParaRPr>
                    </a:p>
                  </a:txBody>
                  <a:tcPr marL="83319" marR="83319"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rPr>
                        <a:t>01/18/2011</a:t>
                      </a:r>
                    </a:p>
                  </a:txBody>
                  <a:tcPr marL="83319" marR="83319" anchor="ctr" horzOverflow="overflow"/>
                </a:tc>
              </a:tr>
            </a:tbl>
          </a:graphicData>
        </a:graphic>
      </p:graphicFrame>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Hardware Support</a:t>
            </a:r>
            <a:endParaRPr lang="ru-RU" b="1" dirty="0"/>
          </a:p>
        </p:txBody>
      </p:sp>
      <p:sp>
        <p:nvSpPr>
          <p:cNvPr id="3" name="Content Placeholder 2"/>
          <p:cNvSpPr>
            <a:spLocks noGrp="1"/>
          </p:cNvSpPr>
          <p:nvPr>
            <p:ph idx="1"/>
          </p:nvPr>
        </p:nvSpPr>
        <p:spPr/>
        <p:txBody>
          <a:bodyPr/>
          <a:lstStyle/>
          <a:p>
            <a:r>
              <a:rPr lang="en-US" dirty="0" smtClean="0"/>
              <a:t>If your application </a:t>
            </a:r>
            <a:r>
              <a:rPr lang="en-US" dirty="0" smtClean="0">
                <a:solidFill>
                  <a:srgbClr val="0070C0"/>
                </a:solidFill>
              </a:rPr>
              <a:t>requires</a:t>
            </a:r>
            <a:r>
              <a:rPr lang="en-US" dirty="0" smtClean="0"/>
              <a:t> a feature, it should declare its support for that feature by including the </a:t>
            </a:r>
            <a:r>
              <a:rPr lang="en-US" dirty="0" err="1" smtClean="0">
                <a:solidFill>
                  <a:srgbClr val="0070C0"/>
                </a:solidFill>
              </a:rPr>
              <a:t>UIRequiredDeviceCapabilities</a:t>
            </a:r>
            <a:r>
              <a:rPr lang="en-US" dirty="0" smtClean="0"/>
              <a:t> key in its </a:t>
            </a:r>
            <a:r>
              <a:rPr lang="en-US" dirty="0" err="1" smtClean="0">
                <a:solidFill>
                  <a:srgbClr val="0070C0"/>
                </a:solidFill>
              </a:rPr>
              <a:t>Info.plist</a:t>
            </a:r>
            <a:r>
              <a:rPr lang="en-US" dirty="0" smtClean="0"/>
              <a:t> file.</a:t>
            </a:r>
          </a:p>
          <a:p>
            <a:r>
              <a:rPr lang="en-US" dirty="0" smtClean="0"/>
              <a:t>For features that are </a:t>
            </a:r>
            <a:r>
              <a:rPr lang="en-US" dirty="0" smtClean="0">
                <a:solidFill>
                  <a:srgbClr val="0070C0"/>
                </a:solidFill>
              </a:rPr>
              <a:t>not required</a:t>
            </a:r>
            <a:r>
              <a:rPr lang="en-US" dirty="0" smtClean="0"/>
              <a:t>, but which you </a:t>
            </a:r>
            <a:r>
              <a:rPr lang="en-US" dirty="0" smtClean="0">
                <a:solidFill>
                  <a:srgbClr val="000000"/>
                </a:solidFill>
              </a:rPr>
              <a:t>might want </a:t>
            </a:r>
            <a:r>
              <a:rPr lang="en-US" dirty="0" smtClean="0"/>
              <a:t>to support when they are present, </a:t>
            </a:r>
            <a:r>
              <a:rPr lang="en-US" dirty="0" smtClean="0">
                <a:solidFill>
                  <a:srgbClr val="0070C0"/>
                </a:solidFill>
              </a:rPr>
              <a:t>check to see if the feature is available</a:t>
            </a:r>
            <a:r>
              <a:rPr lang="en-US" dirty="0" smtClean="0"/>
              <a:t> before trying to use it.</a:t>
            </a:r>
          </a:p>
          <a:p>
            <a:r>
              <a:rPr lang="en-US" dirty="0" smtClean="0"/>
              <a:t>To obtain general information about device- or application-level features, use the methods and properties of the </a:t>
            </a:r>
            <a:r>
              <a:rPr lang="en-US" dirty="0" smtClean="0">
                <a:solidFill>
                  <a:srgbClr val="0070C0"/>
                </a:solidFill>
              </a:rPr>
              <a:t>UIDevice </a:t>
            </a:r>
            <a:r>
              <a:rPr lang="en-US" dirty="0" smtClean="0"/>
              <a:t>and </a:t>
            </a:r>
            <a:r>
              <a:rPr lang="en-US" dirty="0" smtClean="0">
                <a:solidFill>
                  <a:srgbClr val="0070C0"/>
                </a:solidFill>
              </a:rPr>
              <a:t>UIApplication </a:t>
            </a:r>
            <a:r>
              <a:rPr lang="en-US" dirty="0" smtClean="0"/>
              <a:t>classes.</a:t>
            </a:r>
          </a:p>
          <a:p>
            <a:pPr>
              <a:buNone/>
            </a:pPr>
            <a:endParaRPr lang="en-US" dirty="0" smtClean="0"/>
          </a:p>
          <a:p>
            <a:pPr>
              <a:buNone/>
            </a:pPr>
            <a:r>
              <a:rPr lang="en-US" dirty="0" smtClean="0"/>
              <a:t>For example, to get the current battery level of the device:</a:t>
            </a:r>
          </a:p>
          <a:p>
            <a:pPr algn="ctr">
              <a:buNone/>
            </a:pPr>
            <a:r>
              <a:rPr lang="en-US" sz="1400" b="1" dirty="0" smtClean="0">
                <a:solidFill>
                  <a:srgbClr val="FF0000"/>
                </a:solidFill>
                <a:latin typeface="Courier New" pitchFamily="49" charset="0"/>
                <a:cs typeface="Courier New" pitchFamily="49" charset="0"/>
              </a:rPr>
              <a:t>float </a:t>
            </a:r>
            <a:r>
              <a:rPr lang="en-US" sz="1400" b="1" dirty="0" err="1" smtClean="0">
                <a:solidFill>
                  <a:srgbClr val="FF0000"/>
                </a:solidFill>
                <a:latin typeface="Courier New" pitchFamily="49" charset="0"/>
                <a:cs typeface="Courier New" pitchFamily="49" charset="0"/>
              </a:rPr>
              <a:t>batteryLevel</a:t>
            </a:r>
            <a:r>
              <a:rPr lang="en-US" sz="1400" b="1" dirty="0" smtClean="0">
                <a:solidFill>
                  <a:srgbClr val="FF0000"/>
                </a:solidFill>
                <a:latin typeface="Courier New" pitchFamily="49" charset="0"/>
                <a:cs typeface="Courier New" pitchFamily="49" charset="0"/>
              </a:rPr>
              <a:t> = [</a:t>
            </a:r>
            <a:r>
              <a:rPr lang="en-US" sz="1400" b="1" dirty="0" err="1" smtClean="0">
                <a:solidFill>
                  <a:srgbClr val="FF0000"/>
                </a:solidFill>
                <a:latin typeface="Courier New" pitchFamily="49" charset="0"/>
                <a:cs typeface="Courier New" pitchFamily="49" charset="0"/>
              </a:rPr>
              <a:t>UIDevice</a:t>
            </a:r>
            <a:r>
              <a:rPr lang="en-US" sz="1400" b="1" dirty="0" smtClean="0">
                <a:solidFill>
                  <a:srgbClr val="FF0000"/>
                </a:solidFill>
                <a:latin typeface="Courier New" pitchFamily="49" charset="0"/>
                <a:cs typeface="Courier New" pitchFamily="49" charset="0"/>
              </a:rPr>
              <a:t> </a:t>
            </a:r>
            <a:r>
              <a:rPr lang="en-US" sz="1400" b="1" dirty="0" err="1" smtClean="0">
                <a:solidFill>
                  <a:srgbClr val="FF0000"/>
                </a:solidFill>
                <a:latin typeface="Courier New" pitchFamily="49" charset="0"/>
                <a:cs typeface="Courier New" pitchFamily="49" charset="0"/>
              </a:rPr>
              <a:t>currentDevice</a:t>
            </a:r>
            <a:r>
              <a:rPr lang="en-US" sz="1400" b="1" dirty="0" smtClean="0">
                <a:solidFill>
                  <a:srgbClr val="FF0000"/>
                </a:solidFill>
                <a:latin typeface="Courier New" pitchFamily="49" charset="0"/>
                <a:cs typeface="Courier New" pitchFamily="49" charset="0"/>
              </a:rPr>
              <a:t>].</a:t>
            </a:r>
            <a:r>
              <a:rPr lang="en-US" sz="1400" b="1" dirty="0" err="1" smtClean="0">
                <a:solidFill>
                  <a:srgbClr val="FF0000"/>
                </a:solidFill>
                <a:latin typeface="Courier New" pitchFamily="49" charset="0"/>
                <a:cs typeface="Courier New" pitchFamily="49" charset="0"/>
              </a:rPr>
              <a:t>batteryLevel</a:t>
            </a:r>
            <a:r>
              <a:rPr lang="en-US" sz="1400" b="1" dirty="0" smtClean="0">
                <a:solidFill>
                  <a:srgbClr val="FF0000"/>
                </a:solidFill>
                <a:latin typeface="Courier New" pitchFamily="49" charset="0"/>
                <a:cs typeface="Courier New" pitchFamily="49" charset="0"/>
              </a:rPr>
              <a:t>;</a:t>
            </a:r>
          </a:p>
          <a:p>
            <a:pPr>
              <a:buNone/>
            </a:pPr>
            <a:endParaRPr lang="en-US" dirty="0" smtClean="0"/>
          </a:p>
          <a:p>
            <a:pPr marL="4763" indent="-4763">
              <a:buNone/>
            </a:pPr>
            <a:r>
              <a:rPr lang="en-US" sz="1400" i="1" dirty="0" smtClean="0">
                <a:hlinkClick r:id="rId2"/>
              </a:rPr>
              <a:t>Here</a:t>
            </a:r>
            <a:r>
              <a:rPr lang="en-US" sz="1400" i="1" dirty="0" smtClean="0"/>
              <a:t> you can find table that lists the techniques for determining whether certain types of hardware or features are available.</a:t>
            </a:r>
            <a:endParaRPr lang="ru-RU" sz="1400" i="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i="1" dirty="0" smtClean="0"/>
              <a:t>Core Application </a:t>
            </a:r>
            <a:br>
              <a:rPr lang="en-US" b="1" i="1" dirty="0" smtClean="0"/>
            </a:br>
            <a:r>
              <a:rPr lang="en-US" b="1" i="1" dirty="0" smtClean="0"/>
              <a:t>Design</a:t>
            </a:r>
            <a:r>
              <a:rPr lang="en-US" dirty="0" smtClean="0"/>
              <a:t/>
            </a:r>
            <a:br>
              <a:rPr lang="en-US" dirty="0" smtClean="0"/>
            </a:br>
            <a:endParaRPr lang="ru-RU" dirty="0"/>
          </a:p>
        </p:txBody>
      </p:sp>
      <p:sp>
        <p:nvSpPr>
          <p:cNvPr id="3" name="Subtitle 2"/>
          <p:cNvSpPr>
            <a:spLocks noGrp="1"/>
          </p:cNvSpPr>
          <p:nvPr>
            <p:ph type="subTitle" idx="1"/>
          </p:nvPr>
        </p:nvSpPr>
        <p:spPr/>
        <p:txBody>
          <a:bodyPr/>
          <a:lstStyle/>
          <a:p>
            <a:endParaRPr lang="ru-R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Fundamental Design Patterns</a:t>
            </a:r>
            <a:endParaRPr lang="ru-RU" b="1" dirty="0"/>
          </a:p>
        </p:txBody>
      </p:sp>
      <p:sp>
        <p:nvSpPr>
          <p:cNvPr id="3" name="Content Placeholder 2"/>
          <p:cNvSpPr>
            <a:spLocks noGrp="1"/>
          </p:cNvSpPr>
          <p:nvPr>
            <p:ph idx="1"/>
          </p:nvPr>
        </p:nvSpPr>
        <p:spPr/>
        <p:txBody>
          <a:bodyPr/>
          <a:lstStyle/>
          <a:p>
            <a:r>
              <a:rPr lang="en-US" dirty="0" smtClean="0">
                <a:solidFill>
                  <a:srgbClr val="0070C0"/>
                </a:solidFill>
              </a:rPr>
              <a:t>Model-View-Controller (MVC)</a:t>
            </a:r>
            <a:r>
              <a:rPr lang="en-US" dirty="0" smtClean="0"/>
              <a:t> design pattern is a way of dividing your code into independent functional areas.</a:t>
            </a:r>
          </a:p>
          <a:p>
            <a:r>
              <a:rPr lang="en-US" dirty="0" smtClean="0">
                <a:solidFill>
                  <a:srgbClr val="0070C0"/>
                </a:solidFill>
              </a:rPr>
              <a:t>Delegation</a:t>
            </a:r>
            <a:r>
              <a:rPr lang="en-US" dirty="0" smtClean="0"/>
              <a:t> </a:t>
            </a:r>
            <a:r>
              <a:rPr lang="en-US" dirty="0"/>
              <a:t>is a simple and powerful pattern in which one object in a program acts on behalf of, or in coordination with, another object.</a:t>
            </a:r>
            <a:r>
              <a:rPr lang="en-US" dirty="0" smtClean="0"/>
              <a:t>.</a:t>
            </a:r>
          </a:p>
          <a:p>
            <a:r>
              <a:rPr lang="en-US" dirty="0" smtClean="0"/>
              <a:t>Controls use the </a:t>
            </a:r>
            <a:r>
              <a:rPr lang="en-US" dirty="0" smtClean="0">
                <a:solidFill>
                  <a:srgbClr val="0070C0"/>
                </a:solidFill>
              </a:rPr>
              <a:t>target-action</a:t>
            </a:r>
            <a:r>
              <a:rPr lang="en-US" dirty="0" smtClean="0"/>
              <a:t> design pattern to notify your application of user interactions.</a:t>
            </a:r>
            <a:endParaRPr lang="ru-RU" dirty="0" smtClean="0"/>
          </a:p>
          <a:p>
            <a:pPr marL="4763" indent="-4763">
              <a:buNone/>
            </a:pPr>
            <a:endParaRPr lang="en-US" sz="1400" i="1" dirty="0" smtClean="0"/>
          </a:p>
          <a:p>
            <a:pPr marL="4763" indent="-4763">
              <a:buNone/>
            </a:pPr>
            <a:r>
              <a:rPr lang="en-US" sz="1400" i="1" dirty="0" smtClean="0"/>
              <a:t>Useful links: </a:t>
            </a:r>
            <a:r>
              <a:rPr lang="en-US" sz="1400" i="1" dirty="0" smtClean="0">
                <a:hlinkClick r:id="rId2"/>
              </a:rPr>
              <a:t>Model-View-Controller</a:t>
            </a:r>
            <a:r>
              <a:rPr lang="en-US" sz="1400" i="1" dirty="0" smtClean="0"/>
              <a:t>, </a:t>
            </a:r>
            <a:r>
              <a:rPr lang="en-US" sz="1400" i="1" dirty="0" smtClean="0">
                <a:hlinkClick r:id="rId3"/>
              </a:rPr>
              <a:t>Delegation</a:t>
            </a:r>
            <a:r>
              <a:rPr lang="en-US" sz="1400" i="1" dirty="0" smtClean="0"/>
              <a:t>, </a:t>
            </a:r>
            <a:r>
              <a:rPr lang="en-US" sz="1400" i="1" dirty="0" smtClean="0">
                <a:hlinkClick r:id="rId4"/>
              </a:rPr>
              <a:t>Target-action</a:t>
            </a:r>
            <a:endParaRPr lang="en-US" sz="1400" i="1"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Model-View-Controller</a:t>
            </a:r>
            <a:endParaRPr lang="ru-RU" b="1" dirty="0"/>
          </a:p>
        </p:txBody>
      </p:sp>
      <p:sp>
        <p:nvSpPr>
          <p:cNvPr id="3" name="Content Placeholder 2"/>
          <p:cNvSpPr>
            <a:spLocks noGrp="1"/>
          </p:cNvSpPr>
          <p:nvPr>
            <p:ph idx="1"/>
          </p:nvPr>
        </p:nvSpPr>
        <p:spPr>
          <a:xfrm>
            <a:off x="1000125" y="1071547"/>
            <a:ext cx="7591425" cy="2573484"/>
          </a:xfrm>
        </p:spPr>
        <p:txBody>
          <a:bodyPr/>
          <a:lstStyle/>
          <a:p>
            <a:r>
              <a:rPr lang="en-US" dirty="0" smtClean="0"/>
              <a:t>The </a:t>
            </a:r>
            <a:r>
              <a:rPr lang="en-US" dirty="0" smtClean="0">
                <a:solidFill>
                  <a:srgbClr val="0070C0"/>
                </a:solidFill>
              </a:rPr>
              <a:t>model</a:t>
            </a:r>
            <a:r>
              <a:rPr lang="en-US" dirty="0" smtClean="0"/>
              <a:t> portion defines your application’s underlying data engine and is responsible for maintaining the integrity of that data.</a:t>
            </a:r>
          </a:p>
          <a:p>
            <a:r>
              <a:rPr lang="en-US" dirty="0" smtClean="0"/>
              <a:t>The </a:t>
            </a:r>
            <a:r>
              <a:rPr lang="en-US" dirty="0" smtClean="0">
                <a:solidFill>
                  <a:srgbClr val="0070C0"/>
                </a:solidFill>
              </a:rPr>
              <a:t>view</a:t>
            </a:r>
            <a:r>
              <a:rPr lang="en-US" dirty="0" smtClean="0"/>
              <a:t> portion defines the user interface for your application and has no explicit knowledge of the origin of the data displayed in that interface.</a:t>
            </a:r>
            <a:endParaRPr lang="ru-RU" dirty="0" smtClean="0"/>
          </a:p>
          <a:p>
            <a:r>
              <a:rPr lang="en-US" dirty="0"/>
              <a:t>The </a:t>
            </a:r>
            <a:r>
              <a:rPr lang="en-US" dirty="0">
                <a:solidFill>
                  <a:srgbClr val="0070C0"/>
                </a:solidFill>
              </a:rPr>
              <a:t>controller</a:t>
            </a:r>
            <a:r>
              <a:rPr lang="en-US" dirty="0"/>
              <a:t> portion acts as </a:t>
            </a:r>
            <a:r>
              <a:rPr lang="en-US" dirty="0" smtClean="0"/>
              <a:t>a </a:t>
            </a:r>
            <a:r>
              <a:rPr lang="en-US" dirty="0"/>
              <a:t>bridge between the model                                                              and view and coordinates </a:t>
            </a:r>
            <a:r>
              <a:rPr lang="en-US" dirty="0" smtClean="0"/>
              <a:t>the </a:t>
            </a:r>
            <a:r>
              <a:rPr lang="en-US" dirty="0"/>
              <a:t>passing of data between                                                                  them.</a:t>
            </a:r>
            <a:endParaRPr lang="ru-RU" dirty="0"/>
          </a:p>
          <a:p>
            <a:pPr marL="0" indent="0">
              <a:buNone/>
            </a:pPr>
            <a:endParaRPr lang="en-US" dirty="0" smtClean="0"/>
          </a:p>
        </p:txBody>
      </p:sp>
      <p:pic>
        <p:nvPicPr>
          <p:cNvPr id="4" name="Picture 3"/>
          <p:cNvPicPr>
            <a:picLocks noChangeAspect="1"/>
          </p:cNvPicPr>
          <p:nvPr/>
        </p:nvPicPr>
        <p:blipFill>
          <a:blip r:embed="rId2"/>
          <a:stretch>
            <a:fillRect/>
          </a:stretch>
        </p:blipFill>
        <p:spPr>
          <a:xfrm>
            <a:off x="1778000" y="3933070"/>
            <a:ext cx="5588000" cy="1587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_Standard">
  <a:themeElements>
    <a:clrScheme name="5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Standard_1">
  <a:themeElements>
    <a:clrScheme name="Standard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_1">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_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_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_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_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_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_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_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_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_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_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_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_1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Teleca US_English_Confidential">
  <a:themeElements>
    <a:clrScheme name="Teleca US_English_Confidential 1">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fontScheme name="Teleca US_English_Confidential">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leca US_English_Confidential 1">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_slide_2">
  <a:themeElements>
    <a:clrScheme name="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_slide_2">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_slide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_slide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_slide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_slide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_slide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_slide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_slide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_slide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_slide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_slide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_slide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le_slide_2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Title_slide_2">
  <a:themeElements>
    <a:clrScheme name="1_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Title_slide_2">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itle_slide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itle_slide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itle_slide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itle_slide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itle_slide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itle_slide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itle_slide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itle_slide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itle_slide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itle_slide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itle_slide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Title_slide_2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Standard_2">
  <a:themeElements>
    <a:clrScheme name="Standard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_2">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_2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Standard_3">
  <a:themeElements>
    <a:clrScheme name="Standard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_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_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_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_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_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_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_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_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_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_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_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_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_3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Title_slide_3">
  <a:themeElements>
    <a:clrScheme name="Title_slide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_slide_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_slide_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_slide_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_slide_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_slide_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_slide_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_slide_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_slide_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_slide_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_slide_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_slide_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_slide_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_slide_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le_slide_3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Title_slide_4">
  <a:themeElements>
    <a:clrScheme name="Title_slide_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_slide_4">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itle_slide_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tle_slide_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tle_slide_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tle_slide_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tle_slide_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tle_slide_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tle_slide_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tle_slide_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tle_slide_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tle_slide_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tle_slide_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tle_slide_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itle_slide_4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_Title_slide_2">
  <a:themeElements>
    <a:clrScheme name="2_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Title_slide_2">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Title_slide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Title_slide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Title_slide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Title_slide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Title_slide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Title_slide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Title_slide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Title_slide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Title_slide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Title_slide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Title_slide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Title_slide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Title_slide_2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_Standard_2">
  <a:themeElements>
    <a:clrScheme name="Standard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_2">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_2 13">
        <a:dk1>
          <a:srgbClr val="000000"/>
        </a:dk1>
        <a:lt1>
          <a:srgbClr val="FFFFFF"/>
        </a:lt1>
        <a:dk2>
          <a:srgbClr val="000000"/>
        </a:dk2>
        <a:lt2>
          <a:srgbClr val="DDDDDD"/>
        </a:lt2>
        <a:accent1>
          <a:srgbClr val="385370"/>
        </a:accent1>
        <a:accent2>
          <a:srgbClr val="0081C7"/>
        </a:accent2>
        <a:accent3>
          <a:srgbClr val="FFFFFF"/>
        </a:accent3>
        <a:accent4>
          <a:srgbClr val="000000"/>
        </a:accent4>
        <a:accent5>
          <a:srgbClr val="AEB3BB"/>
        </a:accent5>
        <a:accent6>
          <a:srgbClr val="0074B4"/>
        </a:accent6>
        <a:hlink>
          <a:srgbClr val="58AB27"/>
        </a:hlink>
        <a:folHlink>
          <a:srgbClr val="57238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leca US_English_Confidential">
  <a:themeElements>
    <a:clrScheme name="1_Teleca US_English_Confident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Teleca US_English_Confidential">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Teleca US_English_Confident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eleca US_English_Confidenti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eleca US_English_Confidenti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eleca US_English_Confidenti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eleca US_English_Confidenti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eleca US_English_Confidenti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eleca US_English_Confidenti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eleca US_English_Confidenti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eleca US_English_Confidenti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eleca US_English_Confidenti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eleca US_English_Confidenti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eleca US_English_Confidenti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9_Standard">
  <a:themeElements>
    <a:clrScheme name="2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Standard">
  <a:themeElements>
    <a:clrScheme name="4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leca US_English_Confidential">
  <a:themeElements>
    <a:clrScheme name="Teleca US_English_Confident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eleca US_English_Confidential">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chemeClr val="bg1">
            <a:lumMod val="95000"/>
          </a:schemeClr>
        </a:solidFill>
      </a:spPr>
      <a:bodyPr wrap="square" rtlCol="0">
        <a:spAutoFit/>
      </a:bodyPr>
      <a:lstStyle>
        <a:defPPr>
          <a:buNone/>
          <a:defRPr sz="1400" dirty="0" err="1" smtClean="0">
            <a:latin typeface="Courier New" pitchFamily="49" charset="0"/>
            <a:cs typeface="Courier New" pitchFamily="49" charset="0"/>
          </a:defRPr>
        </a:defPPr>
      </a:lstStyle>
    </a:txDef>
  </a:objectDefaults>
  <a:extraClrSchemeLst>
    <a:extraClrScheme>
      <a:clrScheme name="Teleca US_English_Confidenti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leca US_English_Confidenti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leca US_English_Confidenti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leca US_English_Confidenti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leca US_English_Confidenti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leca US_English_Confidenti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leca US_English_Confidenti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leca US_English_Confidenti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leca US_English_Confidenti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leca US_English_Confidenti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leca US_English_Confidenti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leca US_English_Confidenti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Standard">
  <a:themeElements>
    <a:clrScheme name="2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Standard">
  <a:themeElements>
    <a:clrScheme name="3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Standard">
  <a:themeElements>
    <a:clrScheme name="4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Standard">
  <a:themeElements>
    <a:clrScheme name="7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7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7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7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7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7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7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7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7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7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7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7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7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Standard">
  <a:themeElements>
    <a:clrScheme name="6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6_Standard">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Standard">
  <a:themeElements>
    <a:clrScheme name="8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8_Standard">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Stand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Standar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Standar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Standar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Standar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Standar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Standard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Standar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Standar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Standar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Standar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Standar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17527</TotalTime>
  <Words>2367</Words>
  <Application>Microsoft Macintosh PowerPoint</Application>
  <PresentationFormat>On-screen Show (4:3)</PresentationFormat>
  <Paragraphs>439</Paragraphs>
  <Slides>59</Slides>
  <Notes>9</Notes>
  <HiddenSlides>0</HiddenSlides>
  <MMClips>0</MMClips>
  <ScaleCrop>false</ScaleCrop>
  <HeadingPairs>
    <vt:vector size="6" baseType="variant">
      <vt:variant>
        <vt:lpstr>Fonts Used</vt:lpstr>
      </vt:variant>
      <vt:variant>
        <vt:i4>5</vt:i4>
      </vt:variant>
      <vt:variant>
        <vt:lpstr>Theme</vt:lpstr>
      </vt:variant>
      <vt:variant>
        <vt:i4>21</vt:i4>
      </vt:variant>
      <vt:variant>
        <vt:lpstr>Slide Titles</vt:lpstr>
      </vt:variant>
      <vt:variant>
        <vt:i4>59</vt:i4>
      </vt:variant>
    </vt:vector>
  </HeadingPairs>
  <TitlesOfParts>
    <vt:vector size="85" baseType="lpstr">
      <vt:lpstr>Calibri</vt:lpstr>
      <vt:lpstr>Courier New</vt:lpstr>
      <vt:lpstr>Trebuchet MS</vt:lpstr>
      <vt:lpstr>Wingdings 2</vt:lpstr>
      <vt:lpstr>Arial</vt:lpstr>
      <vt:lpstr>5_Standard</vt:lpstr>
      <vt:lpstr>1_Teleca US_English_Confidential</vt:lpstr>
      <vt:lpstr>Teleca US_English_Confidential</vt:lpstr>
      <vt:lpstr>2_Standard</vt:lpstr>
      <vt:lpstr>3_Standard</vt:lpstr>
      <vt:lpstr>4_Standard</vt:lpstr>
      <vt:lpstr>7_Standard</vt:lpstr>
      <vt:lpstr>6_Standard</vt:lpstr>
      <vt:lpstr>8_Standard</vt:lpstr>
      <vt:lpstr>Standard_1</vt:lpstr>
      <vt:lpstr>2_Teleca US_English_Confidential</vt:lpstr>
      <vt:lpstr>Title_slide_2</vt:lpstr>
      <vt:lpstr>1_Title_slide_2</vt:lpstr>
      <vt:lpstr>Standard_2</vt:lpstr>
      <vt:lpstr>Standard_3</vt:lpstr>
      <vt:lpstr>Title_slide_3</vt:lpstr>
      <vt:lpstr>Title_slide_4</vt:lpstr>
      <vt:lpstr>2_Title_slide_2</vt:lpstr>
      <vt:lpstr>1_Standard_2</vt:lpstr>
      <vt:lpstr>9_Standard</vt:lpstr>
      <vt:lpstr>10_Standard</vt:lpstr>
      <vt:lpstr>iOS Application Programming</vt:lpstr>
      <vt:lpstr>iOS Application Design</vt:lpstr>
      <vt:lpstr>Application Runtime  Environment </vt:lpstr>
      <vt:lpstr>Specialized System Behaviors</vt:lpstr>
      <vt:lpstr>Application Sandbox</vt:lpstr>
      <vt:lpstr>Hardware Support</vt:lpstr>
      <vt:lpstr>Core Application  Design </vt:lpstr>
      <vt:lpstr>Fundamental Design Patterns</vt:lpstr>
      <vt:lpstr>Model-View-Controller</vt:lpstr>
      <vt:lpstr>Target-Action</vt:lpstr>
      <vt:lpstr>Delegation</vt:lpstr>
      <vt:lpstr>Core Application Objects</vt:lpstr>
      <vt:lpstr>Application structure </vt:lpstr>
      <vt:lpstr>Application Life Cycle</vt:lpstr>
      <vt:lpstr>Application’s States</vt:lpstr>
      <vt:lpstr>Application’s States and Transitions</vt:lpstr>
      <vt:lpstr>Responding to Interruptions</vt:lpstr>
      <vt:lpstr>Data Visualization</vt:lpstr>
      <vt:lpstr>Integration with System</vt:lpstr>
      <vt:lpstr>Events</vt:lpstr>
      <vt:lpstr>Events</vt:lpstr>
      <vt:lpstr>Event-Handling System</vt:lpstr>
      <vt:lpstr>Multitouch Events</vt:lpstr>
      <vt:lpstr>Handling Multitouch Events</vt:lpstr>
      <vt:lpstr>Gesture Recognizers</vt:lpstr>
      <vt:lpstr>Discrete and Continuous Gestures</vt:lpstr>
      <vt:lpstr>Implementing Gesture Recognition</vt:lpstr>
      <vt:lpstr>Motion Events</vt:lpstr>
      <vt:lpstr>UIAccelerometer</vt:lpstr>
      <vt:lpstr>Remote-Control Events</vt:lpstr>
      <vt:lpstr>View Programming</vt:lpstr>
      <vt:lpstr>View Architecture</vt:lpstr>
      <vt:lpstr>View Coordinate System</vt:lpstr>
      <vt:lpstr>Frame, Bounds, and Center Properties</vt:lpstr>
      <vt:lpstr>View Hierarchy</vt:lpstr>
      <vt:lpstr>Locating Views</vt:lpstr>
      <vt:lpstr>Converting Coordinates</vt:lpstr>
      <vt:lpstr>Autoresizing constants</vt:lpstr>
      <vt:lpstr>Auto Layout</vt:lpstr>
      <vt:lpstr>Common Application  Behaviors </vt:lpstr>
      <vt:lpstr>Paths to Application Directories</vt:lpstr>
      <vt:lpstr>Sharing Files with the User</vt:lpstr>
      <vt:lpstr>Custom File Formats</vt:lpstr>
      <vt:lpstr>Communicating with Other Applications</vt:lpstr>
      <vt:lpstr>Implementing Custom URL Schemes</vt:lpstr>
      <vt:lpstr>Test your Custom URL Scheme</vt:lpstr>
      <vt:lpstr>Handling URL Requests</vt:lpstr>
      <vt:lpstr>Displaying Application Preferences</vt:lpstr>
      <vt:lpstr>Turning Off Screen Locking</vt:lpstr>
      <vt:lpstr>Build-Time  Configuration Details </vt:lpstr>
      <vt:lpstr>Application Bundle</vt:lpstr>
      <vt:lpstr>Access application’s resource files</vt:lpstr>
      <vt:lpstr>Information Property List (Info.plist)</vt:lpstr>
      <vt:lpstr>Application Icons</vt:lpstr>
      <vt:lpstr>Creating a Universal Application</vt:lpstr>
      <vt:lpstr>Tuning for Performance  and Responsiveness </vt:lpstr>
      <vt:lpstr>Factors you should consider </vt:lpstr>
      <vt:lpstr>Questions?</vt:lpstr>
      <vt:lpstr>Revision History</vt:lpstr>
    </vt:vector>
  </TitlesOfParts>
  <Company>Teleca</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Objective-C</dc:title>
  <dc:creator>Vladimir Tyutin</dc:creator>
  <cp:lastModifiedBy>Kormushkin, Vyacheslav</cp:lastModifiedBy>
  <cp:revision>1011</cp:revision>
  <dcterms:created xsi:type="dcterms:W3CDTF">2008-11-22T19:57:49Z</dcterms:created>
  <dcterms:modified xsi:type="dcterms:W3CDTF">2016-10-28T13:58:18Z</dcterms:modified>
</cp:coreProperties>
</file>